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94DDBD-306D-9C10-7F9C-5CA3A751E96F}" v="668" dt="2025-05-25T05:50:24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Světlý styl 1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Světlý styl 3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2" y="66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A4B3-ADA2-47C0-B35E-3F528DF01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DC4CC-1E86-41EE-B8DE-01DA0EEE3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6F711-2281-452D-BD22-368ECED4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717C4-6959-4F5E-A0F5-0E2F8371F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BB82E-7C04-4997-B736-716E70CD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5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633AB-E501-492B-A213-205FB67A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D378C-B1E0-4FB9-A52F-EEDDAF53C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D2580-8F93-4335-8BE8-61447D8F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0FF2B-54C2-4280-B9E8-94A8B73B2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418A0-71DD-4EAD-AD29-9338120C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912A-D863-4F9C-9AD7-EEFB5947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F5440-44F0-48AA-9E72-35B06FE8D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30239-C577-4CB9-B813-C5ECF8D6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ECA3E-A2C4-4D85-BC0A-47E7E01C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2DF74-50C5-49EC-A815-144D019F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1956-256F-472B-A594-A9FBCA394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7E1A2-F04D-4811-9DE3-06408414D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4EA5A-0C3D-4202-AE61-9DF3A2572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6B5E1-C9C4-46AA-A8FE-0E134DE5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F0F09-C740-4D52-B184-BD88805E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BA226-78E0-4931-AD98-9E305D0B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62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452D3-17B5-490B-8E80-E2ACF66EB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DA006-104A-4A4A-A58D-BD3DBE673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1ED75-DA03-4494-A445-BD5922D9E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F6BE27-D4DA-418A-841C-09A10FD8D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0B6C12-B694-4836-AFB3-DAC0683EF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52ADC-DA8E-4116-B016-E0AA33CF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DDDB3-BBAA-4228-A9A8-AA5000112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2B6F6C-A894-478F-8A72-61E3E396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34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E5F2-0C2A-4ADD-B43A-BF2261CF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A8F0AA-D774-47F9-84C3-D6F00B74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27750F-2F52-4CFF-8E72-74699475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D3699-A3BD-4E4B-BA15-E669EA142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7AC20-8A29-4A63-B281-D8AE57C29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7CBB72-A8F5-46CF-A59E-A7FDD20D6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54227-27A4-4BFE-A63E-383C0C41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8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6619-2C17-4D37-B841-AA0E65F0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5C5CD-213B-4E95-872B-09EC31DCD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4FCD3-942C-453A-8394-FF81493AC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09A40-2C0A-4A8B-8185-394D9A2E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D98D9-BB82-4A3C-9AC8-A0EE7585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3FE78-4AC3-4269-BA33-21CBD2F7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7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58385-57BC-4484-8DF8-316EFE5D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31B41-E201-4D94-9874-7190F10DA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2DDAF-44E7-4F68-8735-52503510F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05E7D-3993-4152-BD88-2786447B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A32F1A-6754-4846-A24A-A4D62BD0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1C8DF-F2E5-4F65-A509-85D161062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8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E4CC-72FA-4117-8729-D4F297A5A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4C5F1-97C0-4BB3-BF58-0531A872C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57B40-7D9B-4968-97F6-D2863DC6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D415F-CBDB-4D08-AB8B-BF7DD415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24BC8-F023-4933-931B-557ADC1D4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4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E36FF-E89F-4403-B85A-7865A5B65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119A8-9CF8-4F71-9D36-D89323EF2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EAAF6-DE82-48D9-A545-3CBD9224D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31A23-F3EF-4D56-AF27-947C5E6F1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5F389-1F17-466B-A862-83219A06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6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6172A-F362-4EE6-8991-32BB72A0F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92144-92E2-4B11-A283-D6DD7AB80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C113B-2182-4283-B5B7-4940864B3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70D7E-0782-4BC5-AD1D-4F702A7FBD80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B076-9D59-4B33-9A2C-7891F66CF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157CF-21E8-4B56-8842-4C53C2A21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7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9A8039-8EF1-45B1-B11A-51F3C464FA2E}"/>
              </a:ext>
            </a:extLst>
          </p:cNvPr>
          <p:cNvCxnSpPr/>
          <p:nvPr/>
        </p:nvCxnSpPr>
        <p:spPr>
          <a:xfrm flipV="1">
            <a:off x="588521" y="1229844"/>
            <a:ext cx="8111120" cy="44821"/>
          </a:xfrm>
          <a:prstGeom prst="line">
            <a:avLst/>
          </a:prstGeom>
          <a:ln>
            <a:solidFill>
              <a:srgbClr val="FF7E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F9B380D-E598-4A5B-BB80-45D51EB8ED92}"/>
              </a:ext>
            </a:extLst>
          </p:cNvPr>
          <p:cNvSpPr txBox="1"/>
          <p:nvPr/>
        </p:nvSpPr>
        <p:spPr>
          <a:xfrm>
            <a:off x="497847" y="1711775"/>
            <a:ext cx="9873046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solidFill>
                  <a:srgbClr val="FF7E1C"/>
                </a:solidFill>
                <a:cs typeface="Arial"/>
              </a:rPr>
              <a:t>I have the following potential conflict(s) of interest to report:</a:t>
            </a:r>
            <a:endParaRPr lang="en-US" sz="2200">
              <a:cs typeface="Arial"/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041424D-A8D1-4AA6-B11B-3EC8F2C18F2F}"/>
              </a:ext>
            </a:extLst>
          </p:cNvPr>
          <p:cNvGrpSpPr/>
          <p:nvPr/>
        </p:nvGrpSpPr>
        <p:grpSpPr>
          <a:xfrm>
            <a:off x="9460121" y="226789"/>
            <a:ext cx="2255213" cy="1307389"/>
            <a:chOff x="2687638" y="3773488"/>
            <a:chExt cx="1690687" cy="1139825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9E1C6D6-FD8B-4EFD-8E19-DC3D8435C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2088" y="4684713"/>
              <a:ext cx="1630362" cy="228600"/>
            </a:xfrm>
            <a:custGeom>
              <a:avLst/>
              <a:gdLst>
                <a:gd name="T0" fmla="*/ 62 w 4534"/>
                <a:gd name="T1" fmla="*/ 148 h 627"/>
                <a:gd name="T2" fmla="*/ 376 w 4534"/>
                <a:gd name="T3" fmla="*/ 7 h 627"/>
                <a:gd name="T4" fmla="*/ 350 w 4534"/>
                <a:gd name="T5" fmla="*/ 152 h 627"/>
                <a:gd name="T6" fmla="*/ 570 w 4534"/>
                <a:gd name="T7" fmla="*/ 65 h 627"/>
                <a:gd name="T8" fmla="*/ 667 w 4534"/>
                <a:gd name="T9" fmla="*/ 86 h 627"/>
                <a:gd name="T10" fmla="*/ 703 w 4534"/>
                <a:gd name="T11" fmla="*/ 176 h 627"/>
                <a:gd name="T12" fmla="*/ 804 w 4534"/>
                <a:gd name="T13" fmla="*/ 92 h 627"/>
                <a:gd name="T14" fmla="*/ 983 w 4534"/>
                <a:gd name="T15" fmla="*/ 152 h 627"/>
                <a:gd name="T16" fmla="*/ 1142 w 4534"/>
                <a:gd name="T17" fmla="*/ 65 h 627"/>
                <a:gd name="T18" fmla="*/ 1327 w 4534"/>
                <a:gd name="T19" fmla="*/ 238 h 627"/>
                <a:gd name="T20" fmla="*/ 1244 w 4534"/>
                <a:gd name="T21" fmla="*/ 134 h 627"/>
                <a:gd name="T22" fmla="*/ 1519 w 4534"/>
                <a:gd name="T23" fmla="*/ 206 h 627"/>
                <a:gd name="T24" fmla="*/ 1521 w 4534"/>
                <a:gd name="T25" fmla="*/ 150 h 627"/>
                <a:gd name="T26" fmla="*/ 1880 w 4534"/>
                <a:gd name="T27" fmla="*/ 238 h 627"/>
                <a:gd name="T28" fmla="*/ 1796 w 4534"/>
                <a:gd name="T29" fmla="*/ 134 h 627"/>
                <a:gd name="T30" fmla="*/ 2014 w 4534"/>
                <a:gd name="T31" fmla="*/ 241 h 627"/>
                <a:gd name="T32" fmla="*/ 2185 w 4534"/>
                <a:gd name="T33" fmla="*/ 191 h 627"/>
                <a:gd name="T34" fmla="*/ 2186 w 4534"/>
                <a:gd name="T35" fmla="*/ 138 h 627"/>
                <a:gd name="T36" fmla="*/ 2356 w 4534"/>
                <a:gd name="T37" fmla="*/ 238 h 627"/>
                <a:gd name="T38" fmla="*/ 2399 w 4534"/>
                <a:gd name="T39" fmla="*/ 18 h 627"/>
                <a:gd name="T40" fmla="*/ 2545 w 4534"/>
                <a:gd name="T41" fmla="*/ 236 h 627"/>
                <a:gd name="T42" fmla="*/ 2549 w 4534"/>
                <a:gd name="T43" fmla="*/ 87 h 627"/>
                <a:gd name="T44" fmla="*/ 2743 w 4534"/>
                <a:gd name="T45" fmla="*/ 63 h 627"/>
                <a:gd name="T46" fmla="*/ 2969 w 4534"/>
                <a:gd name="T47" fmla="*/ 238 h 627"/>
                <a:gd name="T48" fmla="*/ 2885 w 4534"/>
                <a:gd name="T49" fmla="*/ 134 h 627"/>
                <a:gd name="T50" fmla="*/ 3102 w 4534"/>
                <a:gd name="T51" fmla="*/ 241 h 627"/>
                <a:gd name="T52" fmla="*/ 3280 w 4534"/>
                <a:gd name="T53" fmla="*/ 135 h 627"/>
                <a:gd name="T54" fmla="*/ 3252 w 4534"/>
                <a:gd name="T55" fmla="*/ 238 h 627"/>
                <a:gd name="T56" fmla="*/ 3554 w 4534"/>
                <a:gd name="T57" fmla="*/ 218 h 627"/>
                <a:gd name="T58" fmla="*/ 3699 w 4534"/>
                <a:gd name="T59" fmla="*/ 65 h 627"/>
                <a:gd name="T60" fmla="*/ 3805 w 4534"/>
                <a:gd name="T61" fmla="*/ 0 h 627"/>
                <a:gd name="T62" fmla="*/ 3865 w 4534"/>
                <a:gd name="T63" fmla="*/ 65 h 627"/>
                <a:gd name="T64" fmla="*/ 4104 w 4534"/>
                <a:gd name="T65" fmla="*/ 242 h 627"/>
                <a:gd name="T66" fmla="*/ 4360 w 4534"/>
                <a:gd name="T67" fmla="*/ 238 h 627"/>
                <a:gd name="T68" fmla="*/ 4531 w 4534"/>
                <a:gd name="T69" fmla="*/ 104 h 627"/>
                <a:gd name="T70" fmla="*/ 4534 w 4534"/>
                <a:gd name="T71" fmla="*/ 190 h 627"/>
                <a:gd name="T72" fmla="*/ 787 w 4534"/>
                <a:gd name="T73" fmla="*/ 623 h 627"/>
                <a:gd name="T74" fmla="*/ 945 w 4534"/>
                <a:gd name="T75" fmla="*/ 626 h 627"/>
                <a:gd name="T76" fmla="*/ 1202 w 4534"/>
                <a:gd name="T77" fmla="*/ 623 h 627"/>
                <a:gd name="T78" fmla="*/ 1072 w 4534"/>
                <a:gd name="T79" fmla="*/ 449 h 627"/>
                <a:gd name="T80" fmla="*/ 1313 w 4534"/>
                <a:gd name="T81" fmla="*/ 488 h 627"/>
                <a:gd name="T82" fmla="*/ 1374 w 4534"/>
                <a:gd name="T83" fmla="*/ 546 h 627"/>
                <a:gd name="T84" fmla="*/ 1568 w 4534"/>
                <a:gd name="T85" fmla="*/ 447 h 627"/>
                <a:gd name="T86" fmla="*/ 1753 w 4534"/>
                <a:gd name="T87" fmla="*/ 623 h 627"/>
                <a:gd name="T88" fmla="*/ 1677 w 4534"/>
                <a:gd name="T89" fmla="*/ 471 h 627"/>
                <a:gd name="T90" fmla="*/ 1822 w 4534"/>
                <a:gd name="T91" fmla="*/ 575 h 627"/>
                <a:gd name="T92" fmla="*/ 2064 w 4534"/>
                <a:gd name="T93" fmla="*/ 623 h 627"/>
                <a:gd name="T94" fmla="*/ 2092 w 4534"/>
                <a:gd name="T95" fmla="*/ 518 h 627"/>
                <a:gd name="T96" fmla="*/ 2092 w 4534"/>
                <a:gd name="T97" fmla="*/ 493 h 627"/>
                <a:gd name="T98" fmla="*/ 2292 w 4534"/>
                <a:gd name="T99" fmla="*/ 449 h 627"/>
                <a:gd name="T100" fmla="*/ 2382 w 4534"/>
                <a:gd name="T101" fmla="*/ 488 h 627"/>
                <a:gd name="T102" fmla="*/ 2443 w 4534"/>
                <a:gd name="T103" fmla="*/ 546 h 627"/>
                <a:gd name="T104" fmla="*/ 2596 w 4534"/>
                <a:gd name="T105" fmla="*/ 403 h 627"/>
                <a:gd name="T106" fmla="*/ 2718 w 4534"/>
                <a:gd name="T107" fmla="*/ 447 h 627"/>
                <a:gd name="T108" fmla="*/ 2946 w 4534"/>
                <a:gd name="T109" fmla="*/ 519 h 627"/>
                <a:gd name="T110" fmla="*/ 2918 w 4534"/>
                <a:gd name="T111" fmla="*/ 623 h 627"/>
                <a:gd name="T112" fmla="*/ 3222 w 4534"/>
                <a:gd name="T113" fmla="*/ 626 h 627"/>
                <a:gd name="T114" fmla="*/ 3464 w 4534"/>
                <a:gd name="T115" fmla="*/ 509 h 627"/>
                <a:gd name="T116" fmla="*/ 3389 w 4534"/>
                <a:gd name="T117" fmla="*/ 603 h 627"/>
                <a:gd name="T118" fmla="*/ 3540 w 4534"/>
                <a:gd name="T119" fmla="*/ 392 h 627"/>
                <a:gd name="T120" fmla="*/ 3647 w 4534"/>
                <a:gd name="T121" fmla="*/ 625 h 627"/>
                <a:gd name="T122" fmla="*/ 3820 w 4534"/>
                <a:gd name="T123" fmla="*/ 514 h 627"/>
                <a:gd name="T124" fmla="*/ 3734 w 4534"/>
                <a:gd name="T125" fmla="*/ 623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34" h="627">
                  <a:moveTo>
                    <a:pt x="30" y="238"/>
                  </a:moveTo>
                  <a:lnTo>
                    <a:pt x="53" y="173"/>
                  </a:lnTo>
                  <a:lnTo>
                    <a:pt x="146" y="173"/>
                  </a:lnTo>
                  <a:lnTo>
                    <a:pt x="169" y="238"/>
                  </a:lnTo>
                  <a:lnTo>
                    <a:pt x="199" y="238"/>
                  </a:lnTo>
                  <a:lnTo>
                    <a:pt x="114" y="7"/>
                  </a:lnTo>
                  <a:lnTo>
                    <a:pt x="85" y="7"/>
                  </a:lnTo>
                  <a:lnTo>
                    <a:pt x="0" y="238"/>
                  </a:lnTo>
                  <a:lnTo>
                    <a:pt x="30" y="238"/>
                  </a:lnTo>
                  <a:close/>
                  <a:moveTo>
                    <a:pt x="62" y="148"/>
                  </a:moveTo>
                  <a:lnTo>
                    <a:pt x="99" y="44"/>
                  </a:lnTo>
                  <a:lnTo>
                    <a:pt x="100" y="44"/>
                  </a:lnTo>
                  <a:lnTo>
                    <a:pt x="137" y="148"/>
                  </a:lnTo>
                  <a:lnTo>
                    <a:pt x="62" y="148"/>
                  </a:lnTo>
                  <a:close/>
                  <a:moveTo>
                    <a:pt x="297" y="242"/>
                  </a:moveTo>
                  <a:cubicBezTo>
                    <a:pt x="330" y="242"/>
                    <a:pt x="341" y="221"/>
                    <a:pt x="347" y="212"/>
                  </a:cubicBezTo>
                  <a:lnTo>
                    <a:pt x="350" y="212"/>
                  </a:lnTo>
                  <a:lnTo>
                    <a:pt x="350" y="238"/>
                  </a:lnTo>
                  <a:lnTo>
                    <a:pt x="376" y="238"/>
                  </a:lnTo>
                  <a:lnTo>
                    <a:pt x="376" y="7"/>
                  </a:lnTo>
                  <a:lnTo>
                    <a:pt x="349" y="7"/>
                  </a:lnTo>
                  <a:lnTo>
                    <a:pt x="349" y="93"/>
                  </a:lnTo>
                  <a:lnTo>
                    <a:pt x="347" y="93"/>
                  </a:lnTo>
                  <a:cubicBezTo>
                    <a:pt x="341" y="84"/>
                    <a:pt x="331" y="63"/>
                    <a:pt x="297" y="63"/>
                  </a:cubicBezTo>
                  <a:cubicBezTo>
                    <a:pt x="253" y="63"/>
                    <a:pt x="223" y="98"/>
                    <a:pt x="223" y="152"/>
                  </a:cubicBezTo>
                  <a:cubicBezTo>
                    <a:pt x="223" y="207"/>
                    <a:pt x="253" y="242"/>
                    <a:pt x="297" y="242"/>
                  </a:cubicBezTo>
                  <a:close/>
                  <a:moveTo>
                    <a:pt x="300" y="218"/>
                  </a:moveTo>
                  <a:cubicBezTo>
                    <a:pt x="267" y="218"/>
                    <a:pt x="250" y="189"/>
                    <a:pt x="250" y="152"/>
                  </a:cubicBezTo>
                  <a:cubicBezTo>
                    <a:pt x="250" y="115"/>
                    <a:pt x="266" y="87"/>
                    <a:pt x="300" y="87"/>
                  </a:cubicBezTo>
                  <a:cubicBezTo>
                    <a:pt x="333" y="87"/>
                    <a:pt x="350" y="113"/>
                    <a:pt x="350" y="152"/>
                  </a:cubicBezTo>
                  <a:cubicBezTo>
                    <a:pt x="350" y="191"/>
                    <a:pt x="332" y="218"/>
                    <a:pt x="300" y="218"/>
                  </a:cubicBezTo>
                  <a:close/>
                  <a:moveTo>
                    <a:pt x="570" y="65"/>
                  </a:moveTo>
                  <a:lnTo>
                    <a:pt x="541" y="65"/>
                  </a:lnTo>
                  <a:lnTo>
                    <a:pt x="493" y="203"/>
                  </a:lnTo>
                  <a:lnTo>
                    <a:pt x="491" y="203"/>
                  </a:lnTo>
                  <a:lnTo>
                    <a:pt x="444" y="65"/>
                  </a:lnTo>
                  <a:lnTo>
                    <a:pt x="415" y="65"/>
                  </a:lnTo>
                  <a:lnTo>
                    <a:pt x="479" y="238"/>
                  </a:lnTo>
                  <a:lnTo>
                    <a:pt x="506" y="238"/>
                  </a:lnTo>
                  <a:lnTo>
                    <a:pt x="570" y="65"/>
                  </a:lnTo>
                  <a:close/>
                  <a:moveTo>
                    <a:pt x="651" y="242"/>
                  </a:moveTo>
                  <a:cubicBezTo>
                    <a:pt x="681" y="242"/>
                    <a:pt x="697" y="226"/>
                    <a:pt x="702" y="215"/>
                  </a:cubicBezTo>
                  <a:lnTo>
                    <a:pt x="703" y="215"/>
                  </a:lnTo>
                  <a:lnTo>
                    <a:pt x="703" y="238"/>
                  </a:lnTo>
                  <a:lnTo>
                    <a:pt x="730" y="238"/>
                  </a:lnTo>
                  <a:lnTo>
                    <a:pt x="730" y="124"/>
                  </a:lnTo>
                  <a:cubicBezTo>
                    <a:pt x="730" y="69"/>
                    <a:pt x="688" y="63"/>
                    <a:pt x="666" y="63"/>
                  </a:cubicBezTo>
                  <a:cubicBezTo>
                    <a:pt x="640" y="63"/>
                    <a:pt x="610" y="72"/>
                    <a:pt x="597" y="104"/>
                  </a:cubicBezTo>
                  <a:lnTo>
                    <a:pt x="622" y="113"/>
                  </a:lnTo>
                  <a:cubicBezTo>
                    <a:pt x="628" y="100"/>
                    <a:pt x="641" y="86"/>
                    <a:pt x="667" y="86"/>
                  </a:cubicBezTo>
                  <a:cubicBezTo>
                    <a:pt x="691" y="86"/>
                    <a:pt x="703" y="99"/>
                    <a:pt x="703" y="122"/>
                  </a:cubicBezTo>
                  <a:lnTo>
                    <a:pt x="703" y="122"/>
                  </a:lnTo>
                  <a:cubicBezTo>
                    <a:pt x="703" y="135"/>
                    <a:pt x="690" y="134"/>
                    <a:pt x="659" y="138"/>
                  </a:cubicBezTo>
                  <a:cubicBezTo>
                    <a:pt x="627" y="142"/>
                    <a:pt x="592" y="150"/>
                    <a:pt x="592" y="189"/>
                  </a:cubicBezTo>
                  <a:cubicBezTo>
                    <a:pt x="592" y="223"/>
                    <a:pt x="618" y="242"/>
                    <a:pt x="651" y="242"/>
                  </a:cubicBezTo>
                  <a:close/>
                  <a:moveTo>
                    <a:pt x="655" y="219"/>
                  </a:moveTo>
                  <a:cubicBezTo>
                    <a:pt x="633" y="219"/>
                    <a:pt x="618" y="209"/>
                    <a:pt x="618" y="191"/>
                  </a:cubicBezTo>
                  <a:cubicBezTo>
                    <a:pt x="618" y="170"/>
                    <a:pt x="637" y="164"/>
                    <a:pt x="657" y="161"/>
                  </a:cubicBezTo>
                  <a:cubicBezTo>
                    <a:pt x="669" y="160"/>
                    <a:pt x="699" y="157"/>
                    <a:pt x="703" y="151"/>
                  </a:cubicBezTo>
                  <a:lnTo>
                    <a:pt x="703" y="176"/>
                  </a:lnTo>
                  <a:cubicBezTo>
                    <a:pt x="703" y="197"/>
                    <a:pt x="686" y="219"/>
                    <a:pt x="655" y="219"/>
                  </a:cubicBezTo>
                  <a:close/>
                  <a:moveTo>
                    <a:pt x="805" y="134"/>
                  </a:moveTo>
                  <a:cubicBezTo>
                    <a:pt x="805" y="104"/>
                    <a:pt x="824" y="87"/>
                    <a:pt x="849" y="87"/>
                  </a:cubicBezTo>
                  <a:cubicBezTo>
                    <a:pt x="874" y="87"/>
                    <a:pt x="889" y="103"/>
                    <a:pt x="889" y="130"/>
                  </a:cubicBezTo>
                  <a:lnTo>
                    <a:pt x="889" y="238"/>
                  </a:lnTo>
                  <a:lnTo>
                    <a:pt x="916" y="238"/>
                  </a:lnTo>
                  <a:lnTo>
                    <a:pt x="916" y="128"/>
                  </a:lnTo>
                  <a:cubicBezTo>
                    <a:pt x="916" y="84"/>
                    <a:pt x="892" y="63"/>
                    <a:pt x="857" y="63"/>
                  </a:cubicBezTo>
                  <a:cubicBezTo>
                    <a:pt x="831" y="63"/>
                    <a:pt x="815" y="75"/>
                    <a:pt x="807" y="92"/>
                  </a:cubicBezTo>
                  <a:lnTo>
                    <a:pt x="804" y="92"/>
                  </a:lnTo>
                  <a:lnTo>
                    <a:pt x="804" y="65"/>
                  </a:lnTo>
                  <a:lnTo>
                    <a:pt x="779" y="65"/>
                  </a:lnTo>
                  <a:lnTo>
                    <a:pt x="779" y="238"/>
                  </a:lnTo>
                  <a:lnTo>
                    <a:pt x="805" y="238"/>
                  </a:lnTo>
                  <a:lnTo>
                    <a:pt x="805" y="134"/>
                  </a:lnTo>
                  <a:close/>
                  <a:moveTo>
                    <a:pt x="1035" y="242"/>
                  </a:moveTo>
                  <a:cubicBezTo>
                    <a:pt x="1073" y="242"/>
                    <a:pt x="1098" y="219"/>
                    <a:pt x="1103" y="188"/>
                  </a:cubicBezTo>
                  <a:lnTo>
                    <a:pt x="1076" y="188"/>
                  </a:lnTo>
                  <a:cubicBezTo>
                    <a:pt x="1071" y="207"/>
                    <a:pt x="1056" y="218"/>
                    <a:pt x="1035" y="218"/>
                  </a:cubicBezTo>
                  <a:cubicBezTo>
                    <a:pt x="1003" y="218"/>
                    <a:pt x="983" y="192"/>
                    <a:pt x="983" y="152"/>
                  </a:cubicBezTo>
                  <a:cubicBezTo>
                    <a:pt x="983" y="113"/>
                    <a:pt x="1004" y="87"/>
                    <a:pt x="1035" y="87"/>
                  </a:cubicBezTo>
                  <a:cubicBezTo>
                    <a:pt x="1058" y="87"/>
                    <a:pt x="1072" y="101"/>
                    <a:pt x="1076" y="117"/>
                  </a:cubicBezTo>
                  <a:lnTo>
                    <a:pt x="1103" y="117"/>
                  </a:lnTo>
                  <a:cubicBezTo>
                    <a:pt x="1098" y="85"/>
                    <a:pt x="1071" y="63"/>
                    <a:pt x="1034" y="63"/>
                  </a:cubicBezTo>
                  <a:cubicBezTo>
                    <a:pt x="988" y="63"/>
                    <a:pt x="956" y="100"/>
                    <a:pt x="956" y="153"/>
                  </a:cubicBezTo>
                  <a:cubicBezTo>
                    <a:pt x="956" y="205"/>
                    <a:pt x="986" y="242"/>
                    <a:pt x="1035" y="242"/>
                  </a:cubicBezTo>
                  <a:close/>
                  <a:moveTo>
                    <a:pt x="1142" y="238"/>
                  </a:moveTo>
                  <a:lnTo>
                    <a:pt x="1168" y="238"/>
                  </a:lnTo>
                  <a:lnTo>
                    <a:pt x="1168" y="65"/>
                  </a:lnTo>
                  <a:lnTo>
                    <a:pt x="1142" y="65"/>
                  </a:lnTo>
                  <a:lnTo>
                    <a:pt x="1142" y="238"/>
                  </a:lnTo>
                  <a:close/>
                  <a:moveTo>
                    <a:pt x="1155" y="36"/>
                  </a:moveTo>
                  <a:cubicBezTo>
                    <a:pt x="1166" y="36"/>
                    <a:pt x="1174" y="28"/>
                    <a:pt x="1174" y="18"/>
                  </a:cubicBezTo>
                  <a:cubicBezTo>
                    <a:pt x="1174" y="8"/>
                    <a:pt x="1166" y="0"/>
                    <a:pt x="1155" y="0"/>
                  </a:cubicBezTo>
                  <a:cubicBezTo>
                    <a:pt x="1145" y="0"/>
                    <a:pt x="1136" y="8"/>
                    <a:pt x="1136" y="18"/>
                  </a:cubicBezTo>
                  <a:cubicBezTo>
                    <a:pt x="1136" y="28"/>
                    <a:pt x="1145" y="36"/>
                    <a:pt x="1155" y="36"/>
                  </a:cubicBezTo>
                  <a:close/>
                  <a:moveTo>
                    <a:pt x="1244" y="134"/>
                  </a:moveTo>
                  <a:cubicBezTo>
                    <a:pt x="1244" y="104"/>
                    <a:pt x="1262" y="87"/>
                    <a:pt x="1288" y="87"/>
                  </a:cubicBezTo>
                  <a:cubicBezTo>
                    <a:pt x="1313" y="87"/>
                    <a:pt x="1327" y="103"/>
                    <a:pt x="1327" y="130"/>
                  </a:cubicBezTo>
                  <a:lnTo>
                    <a:pt x="1327" y="238"/>
                  </a:lnTo>
                  <a:lnTo>
                    <a:pt x="1354" y="238"/>
                  </a:lnTo>
                  <a:lnTo>
                    <a:pt x="1354" y="128"/>
                  </a:lnTo>
                  <a:cubicBezTo>
                    <a:pt x="1354" y="84"/>
                    <a:pt x="1331" y="63"/>
                    <a:pt x="1295" y="63"/>
                  </a:cubicBezTo>
                  <a:cubicBezTo>
                    <a:pt x="1269" y="63"/>
                    <a:pt x="1253" y="75"/>
                    <a:pt x="1245" y="92"/>
                  </a:cubicBezTo>
                  <a:lnTo>
                    <a:pt x="1243" y="92"/>
                  </a:lnTo>
                  <a:lnTo>
                    <a:pt x="1243" y="65"/>
                  </a:lnTo>
                  <a:lnTo>
                    <a:pt x="1217" y="65"/>
                  </a:lnTo>
                  <a:lnTo>
                    <a:pt x="1217" y="238"/>
                  </a:lnTo>
                  <a:lnTo>
                    <a:pt x="1244" y="238"/>
                  </a:lnTo>
                  <a:lnTo>
                    <a:pt x="1244" y="134"/>
                  </a:lnTo>
                  <a:close/>
                  <a:moveTo>
                    <a:pt x="1473" y="307"/>
                  </a:moveTo>
                  <a:cubicBezTo>
                    <a:pt x="1514" y="307"/>
                    <a:pt x="1548" y="288"/>
                    <a:pt x="1548" y="243"/>
                  </a:cubicBezTo>
                  <a:lnTo>
                    <a:pt x="1548" y="65"/>
                  </a:lnTo>
                  <a:lnTo>
                    <a:pt x="1522" y="65"/>
                  </a:lnTo>
                  <a:lnTo>
                    <a:pt x="1522" y="93"/>
                  </a:lnTo>
                  <a:lnTo>
                    <a:pt x="1519" y="93"/>
                  </a:lnTo>
                  <a:cubicBezTo>
                    <a:pt x="1513" y="84"/>
                    <a:pt x="1502" y="63"/>
                    <a:pt x="1469" y="63"/>
                  </a:cubicBezTo>
                  <a:cubicBezTo>
                    <a:pt x="1425" y="63"/>
                    <a:pt x="1395" y="98"/>
                    <a:pt x="1395" y="151"/>
                  </a:cubicBezTo>
                  <a:cubicBezTo>
                    <a:pt x="1395" y="205"/>
                    <a:pt x="1426" y="236"/>
                    <a:pt x="1468" y="236"/>
                  </a:cubicBezTo>
                  <a:cubicBezTo>
                    <a:pt x="1502" y="236"/>
                    <a:pt x="1513" y="216"/>
                    <a:pt x="1519" y="206"/>
                  </a:cubicBezTo>
                  <a:lnTo>
                    <a:pt x="1521" y="206"/>
                  </a:lnTo>
                  <a:lnTo>
                    <a:pt x="1521" y="242"/>
                  </a:lnTo>
                  <a:cubicBezTo>
                    <a:pt x="1521" y="270"/>
                    <a:pt x="1501" y="283"/>
                    <a:pt x="1473" y="283"/>
                  </a:cubicBezTo>
                  <a:cubicBezTo>
                    <a:pt x="1441" y="283"/>
                    <a:pt x="1430" y="267"/>
                    <a:pt x="1423" y="257"/>
                  </a:cubicBezTo>
                  <a:lnTo>
                    <a:pt x="1402" y="272"/>
                  </a:lnTo>
                  <a:cubicBezTo>
                    <a:pt x="1413" y="290"/>
                    <a:pt x="1434" y="307"/>
                    <a:pt x="1473" y="307"/>
                  </a:cubicBezTo>
                  <a:close/>
                  <a:moveTo>
                    <a:pt x="1472" y="212"/>
                  </a:moveTo>
                  <a:cubicBezTo>
                    <a:pt x="1438" y="212"/>
                    <a:pt x="1421" y="187"/>
                    <a:pt x="1421" y="150"/>
                  </a:cubicBezTo>
                  <a:cubicBezTo>
                    <a:pt x="1421" y="115"/>
                    <a:pt x="1438" y="87"/>
                    <a:pt x="1472" y="87"/>
                  </a:cubicBezTo>
                  <a:cubicBezTo>
                    <a:pt x="1504" y="87"/>
                    <a:pt x="1521" y="113"/>
                    <a:pt x="1521" y="150"/>
                  </a:cubicBezTo>
                  <a:cubicBezTo>
                    <a:pt x="1521" y="189"/>
                    <a:pt x="1504" y="212"/>
                    <a:pt x="1472" y="212"/>
                  </a:cubicBezTo>
                  <a:close/>
                  <a:moveTo>
                    <a:pt x="1717" y="7"/>
                  </a:moveTo>
                  <a:lnTo>
                    <a:pt x="1689" y="7"/>
                  </a:lnTo>
                  <a:lnTo>
                    <a:pt x="1689" y="238"/>
                  </a:lnTo>
                  <a:lnTo>
                    <a:pt x="1717" y="238"/>
                  </a:lnTo>
                  <a:lnTo>
                    <a:pt x="1717" y="7"/>
                  </a:lnTo>
                  <a:close/>
                  <a:moveTo>
                    <a:pt x="1796" y="134"/>
                  </a:moveTo>
                  <a:cubicBezTo>
                    <a:pt x="1796" y="104"/>
                    <a:pt x="1815" y="87"/>
                    <a:pt x="1840" y="87"/>
                  </a:cubicBezTo>
                  <a:cubicBezTo>
                    <a:pt x="1865" y="87"/>
                    <a:pt x="1880" y="103"/>
                    <a:pt x="1880" y="130"/>
                  </a:cubicBezTo>
                  <a:lnTo>
                    <a:pt x="1880" y="238"/>
                  </a:lnTo>
                  <a:lnTo>
                    <a:pt x="1907" y="238"/>
                  </a:lnTo>
                  <a:lnTo>
                    <a:pt x="1907" y="128"/>
                  </a:lnTo>
                  <a:cubicBezTo>
                    <a:pt x="1907" y="84"/>
                    <a:pt x="1883" y="63"/>
                    <a:pt x="1848" y="63"/>
                  </a:cubicBezTo>
                  <a:cubicBezTo>
                    <a:pt x="1822" y="63"/>
                    <a:pt x="1806" y="75"/>
                    <a:pt x="1797" y="92"/>
                  </a:cubicBezTo>
                  <a:lnTo>
                    <a:pt x="1795" y="92"/>
                  </a:lnTo>
                  <a:lnTo>
                    <a:pt x="1795" y="65"/>
                  </a:lnTo>
                  <a:lnTo>
                    <a:pt x="1769" y="65"/>
                  </a:lnTo>
                  <a:lnTo>
                    <a:pt x="1769" y="238"/>
                  </a:lnTo>
                  <a:lnTo>
                    <a:pt x="1796" y="238"/>
                  </a:lnTo>
                  <a:lnTo>
                    <a:pt x="1796" y="134"/>
                  </a:lnTo>
                  <a:close/>
                  <a:moveTo>
                    <a:pt x="2031" y="65"/>
                  </a:moveTo>
                  <a:lnTo>
                    <a:pt x="1994" y="65"/>
                  </a:lnTo>
                  <a:lnTo>
                    <a:pt x="1994" y="24"/>
                  </a:lnTo>
                  <a:lnTo>
                    <a:pt x="1967" y="24"/>
                  </a:lnTo>
                  <a:lnTo>
                    <a:pt x="1967" y="65"/>
                  </a:lnTo>
                  <a:lnTo>
                    <a:pt x="1941" y="65"/>
                  </a:lnTo>
                  <a:lnTo>
                    <a:pt x="1941" y="88"/>
                  </a:lnTo>
                  <a:lnTo>
                    <a:pt x="1967" y="88"/>
                  </a:lnTo>
                  <a:lnTo>
                    <a:pt x="1967" y="196"/>
                  </a:lnTo>
                  <a:cubicBezTo>
                    <a:pt x="1967" y="226"/>
                    <a:pt x="1991" y="241"/>
                    <a:pt x="2014" y="241"/>
                  </a:cubicBezTo>
                  <a:cubicBezTo>
                    <a:pt x="2024" y="241"/>
                    <a:pt x="2030" y="239"/>
                    <a:pt x="2034" y="237"/>
                  </a:cubicBezTo>
                  <a:lnTo>
                    <a:pt x="2028" y="214"/>
                  </a:lnTo>
                  <a:cubicBezTo>
                    <a:pt x="2026" y="214"/>
                    <a:pt x="2022" y="215"/>
                    <a:pt x="2017" y="215"/>
                  </a:cubicBezTo>
                  <a:cubicBezTo>
                    <a:pt x="2005" y="215"/>
                    <a:pt x="1994" y="211"/>
                    <a:pt x="1994" y="189"/>
                  </a:cubicBezTo>
                  <a:lnTo>
                    <a:pt x="1994" y="88"/>
                  </a:lnTo>
                  <a:lnTo>
                    <a:pt x="2031" y="88"/>
                  </a:lnTo>
                  <a:lnTo>
                    <a:pt x="2031" y="65"/>
                  </a:lnTo>
                  <a:close/>
                  <a:moveTo>
                    <a:pt x="2142" y="242"/>
                  </a:moveTo>
                  <a:cubicBezTo>
                    <a:pt x="2177" y="242"/>
                    <a:pt x="2202" y="224"/>
                    <a:pt x="2211" y="198"/>
                  </a:cubicBezTo>
                  <a:lnTo>
                    <a:pt x="2185" y="191"/>
                  </a:lnTo>
                  <a:cubicBezTo>
                    <a:pt x="2178" y="209"/>
                    <a:pt x="2162" y="218"/>
                    <a:pt x="2142" y="218"/>
                  </a:cubicBezTo>
                  <a:cubicBezTo>
                    <a:pt x="2110" y="218"/>
                    <a:pt x="2089" y="198"/>
                    <a:pt x="2088" y="161"/>
                  </a:cubicBezTo>
                  <a:lnTo>
                    <a:pt x="2213" y="161"/>
                  </a:lnTo>
                  <a:lnTo>
                    <a:pt x="2213" y="150"/>
                  </a:lnTo>
                  <a:cubicBezTo>
                    <a:pt x="2213" y="85"/>
                    <a:pt x="2175" y="63"/>
                    <a:pt x="2139" y="63"/>
                  </a:cubicBezTo>
                  <a:cubicBezTo>
                    <a:pt x="2092" y="63"/>
                    <a:pt x="2061" y="100"/>
                    <a:pt x="2061" y="153"/>
                  </a:cubicBezTo>
                  <a:cubicBezTo>
                    <a:pt x="2061" y="206"/>
                    <a:pt x="2091" y="242"/>
                    <a:pt x="2142" y="242"/>
                  </a:cubicBezTo>
                  <a:close/>
                  <a:moveTo>
                    <a:pt x="2088" y="138"/>
                  </a:moveTo>
                  <a:cubicBezTo>
                    <a:pt x="2089" y="111"/>
                    <a:pt x="2108" y="87"/>
                    <a:pt x="2139" y="87"/>
                  </a:cubicBezTo>
                  <a:cubicBezTo>
                    <a:pt x="2168" y="87"/>
                    <a:pt x="2186" y="108"/>
                    <a:pt x="2186" y="138"/>
                  </a:cubicBezTo>
                  <a:lnTo>
                    <a:pt x="2088" y="138"/>
                  </a:lnTo>
                  <a:close/>
                  <a:moveTo>
                    <a:pt x="2280" y="7"/>
                  </a:moveTo>
                  <a:lnTo>
                    <a:pt x="2254" y="7"/>
                  </a:lnTo>
                  <a:lnTo>
                    <a:pt x="2254" y="238"/>
                  </a:lnTo>
                  <a:lnTo>
                    <a:pt x="2280" y="238"/>
                  </a:lnTo>
                  <a:lnTo>
                    <a:pt x="2280" y="7"/>
                  </a:lnTo>
                  <a:close/>
                  <a:moveTo>
                    <a:pt x="2356" y="7"/>
                  </a:moveTo>
                  <a:lnTo>
                    <a:pt x="2329" y="7"/>
                  </a:lnTo>
                  <a:lnTo>
                    <a:pt x="2329" y="238"/>
                  </a:lnTo>
                  <a:lnTo>
                    <a:pt x="2356" y="238"/>
                  </a:lnTo>
                  <a:lnTo>
                    <a:pt x="2356" y="7"/>
                  </a:lnTo>
                  <a:close/>
                  <a:moveTo>
                    <a:pt x="2404" y="238"/>
                  </a:moveTo>
                  <a:lnTo>
                    <a:pt x="2431" y="238"/>
                  </a:lnTo>
                  <a:lnTo>
                    <a:pt x="2431" y="65"/>
                  </a:lnTo>
                  <a:lnTo>
                    <a:pt x="2404" y="65"/>
                  </a:lnTo>
                  <a:lnTo>
                    <a:pt x="2404" y="238"/>
                  </a:lnTo>
                  <a:close/>
                  <a:moveTo>
                    <a:pt x="2418" y="36"/>
                  </a:moveTo>
                  <a:cubicBezTo>
                    <a:pt x="2428" y="36"/>
                    <a:pt x="2437" y="28"/>
                    <a:pt x="2437" y="18"/>
                  </a:cubicBezTo>
                  <a:cubicBezTo>
                    <a:pt x="2437" y="8"/>
                    <a:pt x="2428" y="0"/>
                    <a:pt x="2418" y="0"/>
                  </a:cubicBezTo>
                  <a:cubicBezTo>
                    <a:pt x="2408" y="0"/>
                    <a:pt x="2399" y="8"/>
                    <a:pt x="2399" y="18"/>
                  </a:cubicBezTo>
                  <a:cubicBezTo>
                    <a:pt x="2399" y="28"/>
                    <a:pt x="2408" y="36"/>
                    <a:pt x="2418" y="36"/>
                  </a:cubicBezTo>
                  <a:close/>
                  <a:moveTo>
                    <a:pt x="2550" y="307"/>
                  </a:moveTo>
                  <a:cubicBezTo>
                    <a:pt x="2591" y="307"/>
                    <a:pt x="2624" y="288"/>
                    <a:pt x="2624" y="243"/>
                  </a:cubicBezTo>
                  <a:lnTo>
                    <a:pt x="2624" y="65"/>
                  </a:lnTo>
                  <a:lnTo>
                    <a:pt x="2599" y="65"/>
                  </a:lnTo>
                  <a:lnTo>
                    <a:pt x="2599" y="93"/>
                  </a:lnTo>
                  <a:lnTo>
                    <a:pt x="2596" y="93"/>
                  </a:lnTo>
                  <a:cubicBezTo>
                    <a:pt x="2590" y="84"/>
                    <a:pt x="2579" y="63"/>
                    <a:pt x="2546" y="63"/>
                  </a:cubicBezTo>
                  <a:cubicBezTo>
                    <a:pt x="2502" y="63"/>
                    <a:pt x="2472" y="98"/>
                    <a:pt x="2472" y="151"/>
                  </a:cubicBezTo>
                  <a:cubicBezTo>
                    <a:pt x="2472" y="205"/>
                    <a:pt x="2503" y="236"/>
                    <a:pt x="2545" y="236"/>
                  </a:cubicBezTo>
                  <a:cubicBezTo>
                    <a:pt x="2579" y="236"/>
                    <a:pt x="2590" y="216"/>
                    <a:pt x="2596" y="206"/>
                  </a:cubicBezTo>
                  <a:lnTo>
                    <a:pt x="2598" y="206"/>
                  </a:lnTo>
                  <a:lnTo>
                    <a:pt x="2598" y="242"/>
                  </a:lnTo>
                  <a:cubicBezTo>
                    <a:pt x="2598" y="270"/>
                    <a:pt x="2578" y="283"/>
                    <a:pt x="2550" y="283"/>
                  </a:cubicBezTo>
                  <a:cubicBezTo>
                    <a:pt x="2518" y="283"/>
                    <a:pt x="2507" y="267"/>
                    <a:pt x="2500" y="257"/>
                  </a:cubicBezTo>
                  <a:lnTo>
                    <a:pt x="2479" y="272"/>
                  </a:lnTo>
                  <a:cubicBezTo>
                    <a:pt x="2490" y="290"/>
                    <a:pt x="2511" y="307"/>
                    <a:pt x="2550" y="307"/>
                  </a:cubicBezTo>
                  <a:close/>
                  <a:moveTo>
                    <a:pt x="2549" y="212"/>
                  </a:moveTo>
                  <a:cubicBezTo>
                    <a:pt x="2515" y="212"/>
                    <a:pt x="2498" y="187"/>
                    <a:pt x="2498" y="150"/>
                  </a:cubicBezTo>
                  <a:cubicBezTo>
                    <a:pt x="2498" y="115"/>
                    <a:pt x="2515" y="87"/>
                    <a:pt x="2549" y="87"/>
                  </a:cubicBezTo>
                  <a:cubicBezTo>
                    <a:pt x="2581" y="87"/>
                    <a:pt x="2598" y="113"/>
                    <a:pt x="2598" y="150"/>
                  </a:cubicBezTo>
                  <a:cubicBezTo>
                    <a:pt x="2598" y="189"/>
                    <a:pt x="2581" y="212"/>
                    <a:pt x="2549" y="212"/>
                  </a:cubicBezTo>
                  <a:close/>
                  <a:moveTo>
                    <a:pt x="2746" y="242"/>
                  </a:moveTo>
                  <a:cubicBezTo>
                    <a:pt x="2781" y="242"/>
                    <a:pt x="2807" y="224"/>
                    <a:pt x="2815" y="198"/>
                  </a:cubicBezTo>
                  <a:lnTo>
                    <a:pt x="2789" y="191"/>
                  </a:lnTo>
                  <a:cubicBezTo>
                    <a:pt x="2782" y="209"/>
                    <a:pt x="2767" y="218"/>
                    <a:pt x="2746" y="218"/>
                  </a:cubicBezTo>
                  <a:cubicBezTo>
                    <a:pt x="2715" y="218"/>
                    <a:pt x="2693" y="198"/>
                    <a:pt x="2692" y="161"/>
                  </a:cubicBezTo>
                  <a:lnTo>
                    <a:pt x="2818" y="161"/>
                  </a:lnTo>
                  <a:lnTo>
                    <a:pt x="2818" y="150"/>
                  </a:lnTo>
                  <a:cubicBezTo>
                    <a:pt x="2818" y="85"/>
                    <a:pt x="2779" y="63"/>
                    <a:pt x="2743" y="63"/>
                  </a:cubicBezTo>
                  <a:cubicBezTo>
                    <a:pt x="2696" y="63"/>
                    <a:pt x="2665" y="100"/>
                    <a:pt x="2665" y="153"/>
                  </a:cubicBezTo>
                  <a:cubicBezTo>
                    <a:pt x="2665" y="206"/>
                    <a:pt x="2696" y="242"/>
                    <a:pt x="2746" y="242"/>
                  </a:cubicBezTo>
                  <a:close/>
                  <a:moveTo>
                    <a:pt x="2692" y="138"/>
                  </a:moveTo>
                  <a:cubicBezTo>
                    <a:pt x="2694" y="111"/>
                    <a:pt x="2713" y="87"/>
                    <a:pt x="2743" y="87"/>
                  </a:cubicBezTo>
                  <a:cubicBezTo>
                    <a:pt x="2772" y="87"/>
                    <a:pt x="2790" y="108"/>
                    <a:pt x="2790" y="138"/>
                  </a:cubicBezTo>
                  <a:lnTo>
                    <a:pt x="2692" y="138"/>
                  </a:lnTo>
                  <a:close/>
                  <a:moveTo>
                    <a:pt x="2885" y="134"/>
                  </a:moveTo>
                  <a:cubicBezTo>
                    <a:pt x="2885" y="104"/>
                    <a:pt x="2903" y="87"/>
                    <a:pt x="2929" y="87"/>
                  </a:cubicBezTo>
                  <a:cubicBezTo>
                    <a:pt x="2954" y="87"/>
                    <a:pt x="2969" y="103"/>
                    <a:pt x="2969" y="130"/>
                  </a:cubicBezTo>
                  <a:lnTo>
                    <a:pt x="2969" y="238"/>
                  </a:lnTo>
                  <a:lnTo>
                    <a:pt x="2995" y="238"/>
                  </a:lnTo>
                  <a:lnTo>
                    <a:pt x="2995" y="128"/>
                  </a:lnTo>
                  <a:cubicBezTo>
                    <a:pt x="2995" y="84"/>
                    <a:pt x="2972" y="63"/>
                    <a:pt x="2937" y="63"/>
                  </a:cubicBezTo>
                  <a:cubicBezTo>
                    <a:pt x="2910" y="63"/>
                    <a:pt x="2894" y="75"/>
                    <a:pt x="2886" y="92"/>
                  </a:cubicBezTo>
                  <a:lnTo>
                    <a:pt x="2884" y="92"/>
                  </a:lnTo>
                  <a:lnTo>
                    <a:pt x="2884" y="65"/>
                  </a:lnTo>
                  <a:lnTo>
                    <a:pt x="2858" y="65"/>
                  </a:lnTo>
                  <a:lnTo>
                    <a:pt x="2858" y="238"/>
                  </a:lnTo>
                  <a:lnTo>
                    <a:pt x="2885" y="238"/>
                  </a:lnTo>
                  <a:lnTo>
                    <a:pt x="2885" y="134"/>
                  </a:lnTo>
                  <a:close/>
                  <a:moveTo>
                    <a:pt x="3119" y="65"/>
                  </a:moveTo>
                  <a:lnTo>
                    <a:pt x="3082" y="65"/>
                  </a:lnTo>
                  <a:lnTo>
                    <a:pt x="3082" y="24"/>
                  </a:lnTo>
                  <a:lnTo>
                    <a:pt x="3056" y="24"/>
                  </a:lnTo>
                  <a:lnTo>
                    <a:pt x="3056" y="65"/>
                  </a:lnTo>
                  <a:lnTo>
                    <a:pt x="3029" y="65"/>
                  </a:lnTo>
                  <a:lnTo>
                    <a:pt x="3029" y="88"/>
                  </a:lnTo>
                  <a:lnTo>
                    <a:pt x="3056" y="88"/>
                  </a:lnTo>
                  <a:lnTo>
                    <a:pt x="3056" y="196"/>
                  </a:lnTo>
                  <a:cubicBezTo>
                    <a:pt x="3056" y="226"/>
                    <a:pt x="3080" y="241"/>
                    <a:pt x="3102" y="241"/>
                  </a:cubicBezTo>
                  <a:cubicBezTo>
                    <a:pt x="3112" y="241"/>
                    <a:pt x="3119" y="239"/>
                    <a:pt x="3122" y="237"/>
                  </a:cubicBezTo>
                  <a:lnTo>
                    <a:pt x="3117" y="214"/>
                  </a:lnTo>
                  <a:cubicBezTo>
                    <a:pt x="3115" y="214"/>
                    <a:pt x="3111" y="215"/>
                    <a:pt x="3105" y="215"/>
                  </a:cubicBezTo>
                  <a:cubicBezTo>
                    <a:pt x="3093" y="215"/>
                    <a:pt x="3082" y="211"/>
                    <a:pt x="3082" y="189"/>
                  </a:cubicBezTo>
                  <a:lnTo>
                    <a:pt x="3082" y="88"/>
                  </a:lnTo>
                  <a:lnTo>
                    <a:pt x="3119" y="88"/>
                  </a:lnTo>
                  <a:lnTo>
                    <a:pt x="3119" y="65"/>
                  </a:lnTo>
                  <a:close/>
                  <a:moveTo>
                    <a:pt x="3252" y="238"/>
                  </a:moveTo>
                  <a:lnTo>
                    <a:pt x="3280" y="238"/>
                  </a:lnTo>
                  <a:lnTo>
                    <a:pt x="3280" y="135"/>
                  </a:lnTo>
                  <a:lnTo>
                    <a:pt x="3403" y="135"/>
                  </a:lnTo>
                  <a:lnTo>
                    <a:pt x="3403" y="238"/>
                  </a:lnTo>
                  <a:lnTo>
                    <a:pt x="3431" y="238"/>
                  </a:lnTo>
                  <a:lnTo>
                    <a:pt x="3431" y="7"/>
                  </a:lnTo>
                  <a:lnTo>
                    <a:pt x="3403" y="7"/>
                  </a:lnTo>
                  <a:lnTo>
                    <a:pt x="3403" y="110"/>
                  </a:lnTo>
                  <a:lnTo>
                    <a:pt x="3280" y="110"/>
                  </a:lnTo>
                  <a:lnTo>
                    <a:pt x="3280" y="7"/>
                  </a:lnTo>
                  <a:lnTo>
                    <a:pt x="3252" y="7"/>
                  </a:lnTo>
                  <a:lnTo>
                    <a:pt x="3252" y="238"/>
                  </a:lnTo>
                  <a:close/>
                  <a:moveTo>
                    <a:pt x="3554" y="242"/>
                  </a:moveTo>
                  <a:cubicBezTo>
                    <a:pt x="3601" y="242"/>
                    <a:pt x="3632" y="206"/>
                    <a:pt x="3632" y="153"/>
                  </a:cubicBezTo>
                  <a:cubicBezTo>
                    <a:pt x="3632" y="99"/>
                    <a:pt x="3601" y="63"/>
                    <a:pt x="3554" y="63"/>
                  </a:cubicBezTo>
                  <a:cubicBezTo>
                    <a:pt x="3507" y="63"/>
                    <a:pt x="3475" y="99"/>
                    <a:pt x="3475" y="153"/>
                  </a:cubicBezTo>
                  <a:cubicBezTo>
                    <a:pt x="3475" y="206"/>
                    <a:pt x="3507" y="242"/>
                    <a:pt x="3554" y="242"/>
                  </a:cubicBezTo>
                  <a:close/>
                  <a:moveTo>
                    <a:pt x="3554" y="218"/>
                  </a:moveTo>
                  <a:cubicBezTo>
                    <a:pt x="3518" y="218"/>
                    <a:pt x="3502" y="187"/>
                    <a:pt x="3502" y="153"/>
                  </a:cubicBezTo>
                  <a:cubicBezTo>
                    <a:pt x="3502" y="118"/>
                    <a:pt x="3518" y="87"/>
                    <a:pt x="3554" y="87"/>
                  </a:cubicBezTo>
                  <a:cubicBezTo>
                    <a:pt x="3590" y="87"/>
                    <a:pt x="3606" y="118"/>
                    <a:pt x="3606" y="153"/>
                  </a:cubicBezTo>
                  <a:cubicBezTo>
                    <a:pt x="3606" y="187"/>
                    <a:pt x="3590" y="218"/>
                    <a:pt x="3554" y="218"/>
                  </a:cubicBezTo>
                  <a:close/>
                  <a:moveTo>
                    <a:pt x="3673" y="238"/>
                  </a:moveTo>
                  <a:lnTo>
                    <a:pt x="3700" y="238"/>
                  </a:lnTo>
                  <a:lnTo>
                    <a:pt x="3700" y="129"/>
                  </a:lnTo>
                  <a:cubicBezTo>
                    <a:pt x="3700" y="105"/>
                    <a:pt x="3718" y="88"/>
                    <a:pt x="3743" y="88"/>
                  </a:cubicBezTo>
                  <a:cubicBezTo>
                    <a:pt x="3750" y="88"/>
                    <a:pt x="3758" y="90"/>
                    <a:pt x="3760" y="90"/>
                  </a:cubicBezTo>
                  <a:lnTo>
                    <a:pt x="3760" y="63"/>
                  </a:lnTo>
                  <a:cubicBezTo>
                    <a:pt x="3757" y="63"/>
                    <a:pt x="3750" y="62"/>
                    <a:pt x="3746" y="62"/>
                  </a:cubicBezTo>
                  <a:cubicBezTo>
                    <a:pt x="3725" y="62"/>
                    <a:pt x="3707" y="74"/>
                    <a:pt x="3701" y="91"/>
                  </a:cubicBezTo>
                  <a:lnTo>
                    <a:pt x="3699" y="91"/>
                  </a:lnTo>
                  <a:lnTo>
                    <a:pt x="3699" y="65"/>
                  </a:lnTo>
                  <a:lnTo>
                    <a:pt x="3673" y="65"/>
                  </a:lnTo>
                  <a:lnTo>
                    <a:pt x="3673" y="238"/>
                  </a:lnTo>
                  <a:close/>
                  <a:moveTo>
                    <a:pt x="3791" y="238"/>
                  </a:moveTo>
                  <a:lnTo>
                    <a:pt x="3818" y="238"/>
                  </a:lnTo>
                  <a:lnTo>
                    <a:pt x="3818" y="65"/>
                  </a:lnTo>
                  <a:lnTo>
                    <a:pt x="3791" y="65"/>
                  </a:lnTo>
                  <a:lnTo>
                    <a:pt x="3791" y="238"/>
                  </a:lnTo>
                  <a:close/>
                  <a:moveTo>
                    <a:pt x="3805" y="36"/>
                  </a:moveTo>
                  <a:cubicBezTo>
                    <a:pt x="3815" y="36"/>
                    <a:pt x="3824" y="28"/>
                    <a:pt x="3824" y="18"/>
                  </a:cubicBezTo>
                  <a:cubicBezTo>
                    <a:pt x="3824" y="8"/>
                    <a:pt x="3815" y="0"/>
                    <a:pt x="3805" y="0"/>
                  </a:cubicBezTo>
                  <a:cubicBezTo>
                    <a:pt x="3794" y="0"/>
                    <a:pt x="3786" y="8"/>
                    <a:pt x="3786" y="18"/>
                  </a:cubicBezTo>
                  <a:cubicBezTo>
                    <a:pt x="3786" y="28"/>
                    <a:pt x="3794" y="36"/>
                    <a:pt x="3805" y="36"/>
                  </a:cubicBezTo>
                  <a:close/>
                  <a:moveTo>
                    <a:pt x="3861" y="238"/>
                  </a:moveTo>
                  <a:lnTo>
                    <a:pt x="3997" y="238"/>
                  </a:lnTo>
                  <a:lnTo>
                    <a:pt x="3997" y="214"/>
                  </a:lnTo>
                  <a:lnTo>
                    <a:pt x="3898" y="214"/>
                  </a:lnTo>
                  <a:lnTo>
                    <a:pt x="3898" y="212"/>
                  </a:lnTo>
                  <a:lnTo>
                    <a:pt x="3994" y="86"/>
                  </a:lnTo>
                  <a:lnTo>
                    <a:pt x="3994" y="65"/>
                  </a:lnTo>
                  <a:lnTo>
                    <a:pt x="3865" y="65"/>
                  </a:lnTo>
                  <a:lnTo>
                    <a:pt x="3865" y="90"/>
                  </a:lnTo>
                  <a:lnTo>
                    <a:pt x="3960" y="90"/>
                  </a:lnTo>
                  <a:lnTo>
                    <a:pt x="3960" y="92"/>
                  </a:lnTo>
                  <a:lnTo>
                    <a:pt x="3861" y="218"/>
                  </a:lnTo>
                  <a:lnTo>
                    <a:pt x="3861" y="238"/>
                  </a:lnTo>
                  <a:close/>
                  <a:moveTo>
                    <a:pt x="4104" y="242"/>
                  </a:moveTo>
                  <a:cubicBezTo>
                    <a:pt x="4151" y="242"/>
                    <a:pt x="4182" y="206"/>
                    <a:pt x="4182" y="153"/>
                  </a:cubicBezTo>
                  <a:cubicBezTo>
                    <a:pt x="4182" y="99"/>
                    <a:pt x="4151" y="63"/>
                    <a:pt x="4104" y="63"/>
                  </a:cubicBezTo>
                  <a:cubicBezTo>
                    <a:pt x="4057" y="63"/>
                    <a:pt x="4025" y="99"/>
                    <a:pt x="4025" y="153"/>
                  </a:cubicBezTo>
                  <a:cubicBezTo>
                    <a:pt x="4025" y="206"/>
                    <a:pt x="4057" y="242"/>
                    <a:pt x="4104" y="242"/>
                  </a:cubicBezTo>
                  <a:close/>
                  <a:moveTo>
                    <a:pt x="4104" y="218"/>
                  </a:moveTo>
                  <a:cubicBezTo>
                    <a:pt x="4068" y="218"/>
                    <a:pt x="4052" y="187"/>
                    <a:pt x="4052" y="153"/>
                  </a:cubicBezTo>
                  <a:cubicBezTo>
                    <a:pt x="4052" y="118"/>
                    <a:pt x="4068" y="87"/>
                    <a:pt x="4104" y="87"/>
                  </a:cubicBezTo>
                  <a:cubicBezTo>
                    <a:pt x="4139" y="87"/>
                    <a:pt x="4156" y="118"/>
                    <a:pt x="4156" y="153"/>
                  </a:cubicBezTo>
                  <a:cubicBezTo>
                    <a:pt x="4156" y="187"/>
                    <a:pt x="4139" y="218"/>
                    <a:pt x="4104" y="218"/>
                  </a:cubicBezTo>
                  <a:close/>
                  <a:moveTo>
                    <a:pt x="4249" y="134"/>
                  </a:moveTo>
                  <a:cubicBezTo>
                    <a:pt x="4249" y="104"/>
                    <a:pt x="4268" y="87"/>
                    <a:pt x="4294" y="87"/>
                  </a:cubicBezTo>
                  <a:cubicBezTo>
                    <a:pt x="4318" y="87"/>
                    <a:pt x="4333" y="103"/>
                    <a:pt x="4333" y="130"/>
                  </a:cubicBezTo>
                  <a:lnTo>
                    <a:pt x="4333" y="238"/>
                  </a:lnTo>
                  <a:lnTo>
                    <a:pt x="4360" y="238"/>
                  </a:lnTo>
                  <a:lnTo>
                    <a:pt x="4360" y="128"/>
                  </a:lnTo>
                  <a:cubicBezTo>
                    <a:pt x="4360" y="84"/>
                    <a:pt x="4336" y="63"/>
                    <a:pt x="4301" y="63"/>
                  </a:cubicBezTo>
                  <a:cubicBezTo>
                    <a:pt x="4275" y="63"/>
                    <a:pt x="4259" y="75"/>
                    <a:pt x="4251" y="92"/>
                  </a:cubicBezTo>
                  <a:lnTo>
                    <a:pt x="4248" y="92"/>
                  </a:lnTo>
                  <a:lnTo>
                    <a:pt x="4248" y="65"/>
                  </a:lnTo>
                  <a:lnTo>
                    <a:pt x="4223" y="65"/>
                  </a:lnTo>
                  <a:lnTo>
                    <a:pt x="4223" y="238"/>
                  </a:lnTo>
                  <a:lnTo>
                    <a:pt x="4249" y="238"/>
                  </a:lnTo>
                  <a:lnTo>
                    <a:pt x="4249" y="134"/>
                  </a:lnTo>
                  <a:close/>
                  <a:moveTo>
                    <a:pt x="4531" y="104"/>
                  </a:moveTo>
                  <a:cubicBezTo>
                    <a:pt x="4523" y="79"/>
                    <a:pt x="4504" y="63"/>
                    <a:pt x="4470" y="63"/>
                  </a:cubicBezTo>
                  <a:cubicBezTo>
                    <a:pt x="4433" y="63"/>
                    <a:pt x="4406" y="84"/>
                    <a:pt x="4406" y="113"/>
                  </a:cubicBezTo>
                  <a:cubicBezTo>
                    <a:pt x="4406" y="137"/>
                    <a:pt x="4421" y="153"/>
                    <a:pt x="4452" y="160"/>
                  </a:cubicBezTo>
                  <a:lnTo>
                    <a:pt x="4481" y="167"/>
                  </a:lnTo>
                  <a:cubicBezTo>
                    <a:pt x="4499" y="171"/>
                    <a:pt x="4507" y="180"/>
                    <a:pt x="4507" y="192"/>
                  </a:cubicBezTo>
                  <a:cubicBezTo>
                    <a:pt x="4507" y="206"/>
                    <a:pt x="4491" y="219"/>
                    <a:pt x="4466" y="219"/>
                  </a:cubicBezTo>
                  <a:cubicBezTo>
                    <a:pt x="4445" y="219"/>
                    <a:pt x="4431" y="209"/>
                    <a:pt x="4426" y="191"/>
                  </a:cubicBezTo>
                  <a:lnTo>
                    <a:pt x="4401" y="197"/>
                  </a:lnTo>
                  <a:cubicBezTo>
                    <a:pt x="4407" y="226"/>
                    <a:pt x="4431" y="242"/>
                    <a:pt x="4467" y="242"/>
                  </a:cubicBezTo>
                  <a:cubicBezTo>
                    <a:pt x="4507" y="242"/>
                    <a:pt x="4534" y="220"/>
                    <a:pt x="4534" y="190"/>
                  </a:cubicBezTo>
                  <a:cubicBezTo>
                    <a:pt x="4534" y="166"/>
                    <a:pt x="4519" y="151"/>
                    <a:pt x="4488" y="143"/>
                  </a:cubicBezTo>
                  <a:lnTo>
                    <a:pt x="4463" y="137"/>
                  </a:lnTo>
                  <a:cubicBezTo>
                    <a:pt x="4442" y="132"/>
                    <a:pt x="4433" y="125"/>
                    <a:pt x="4433" y="112"/>
                  </a:cubicBezTo>
                  <a:cubicBezTo>
                    <a:pt x="4433" y="97"/>
                    <a:pt x="4449" y="86"/>
                    <a:pt x="4470" y="86"/>
                  </a:cubicBezTo>
                  <a:cubicBezTo>
                    <a:pt x="4493" y="86"/>
                    <a:pt x="4503" y="99"/>
                    <a:pt x="4507" y="111"/>
                  </a:cubicBezTo>
                  <a:lnTo>
                    <a:pt x="4531" y="104"/>
                  </a:lnTo>
                  <a:close/>
                  <a:moveTo>
                    <a:pt x="687" y="417"/>
                  </a:moveTo>
                  <a:lnTo>
                    <a:pt x="759" y="417"/>
                  </a:lnTo>
                  <a:lnTo>
                    <a:pt x="759" y="623"/>
                  </a:lnTo>
                  <a:lnTo>
                    <a:pt x="787" y="623"/>
                  </a:lnTo>
                  <a:lnTo>
                    <a:pt x="787" y="417"/>
                  </a:lnTo>
                  <a:lnTo>
                    <a:pt x="860" y="417"/>
                  </a:lnTo>
                  <a:lnTo>
                    <a:pt x="860" y="392"/>
                  </a:lnTo>
                  <a:lnTo>
                    <a:pt x="687" y="392"/>
                  </a:lnTo>
                  <a:lnTo>
                    <a:pt x="687" y="417"/>
                  </a:lnTo>
                  <a:close/>
                  <a:moveTo>
                    <a:pt x="945" y="626"/>
                  </a:moveTo>
                  <a:cubicBezTo>
                    <a:pt x="992" y="626"/>
                    <a:pt x="1023" y="591"/>
                    <a:pt x="1023" y="537"/>
                  </a:cubicBezTo>
                  <a:cubicBezTo>
                    <a:pt x="1023" y="483"/>
                    <a:pt x="992" y="447"/>
                    <a:pt x="945" y="447"/>
                  </a:cubicBezTo>
                  <a:cubicBezTo>
                    <a:pt x="898" y="447"/>
                    <a:pt x="866" y="483"/>
                    <a:pt x="866" y="537"/>
                  </a:cubicBezTo>
                  <a:cubicBezTo>
                    <a:pt x="866" y="591"/>
                    <a:pt x="898" y="626"/>
                    <a:pt x="945" y="626"/>
                  </a:cubicBezTo>
                  <a:close/>
                  <a:moveTo>
                    <a:pt x="945" y="602"/>
                  </a:moveTo>
                  <a:cubicBezTo>
                    <a:pt x="909" y="602"/>
                    <a:pt x="893" y="572"/>
                    <a:pt x="893" y="537"/>
                  </a:cubicBezTo>
                  <a:cubicBezTo>
                    <a:pt x="893" y="502"/>
                    <a:pt x="909" y="471"/>
                    <a:pt x="945" y="471"/>
                  </a:cubicBezTo>
                  <a:cubicBezTo>
                    <a:pt x="980" y="471"/>
                    <a:pt x="997" y="502"/>
                    <a:pt x="997" y="537"/>
                  </a:cubicBezTo>
                  <a:cubicBezTo>
                    <a:pt x="997" y="572"/>
                    <a:pt x="980" y="602"/>
                    <a:pt x="945" y="602"/>
                  </a:cubicBezTo>
                  <a:close/>
                  <a:moveTo>
                    <a:pt x="1097" y="623"/>
                  </a:moveTo>
                  <a:lnTo>
                    <a:pt x="1123" y="623"/>
                  </a:lnTo>
                  <a:lnTo>
                    <a:pt x="1161" y="490"/>
                  </a:lnTo>
                  <a:lnTo>
                    <a:pt x="1164" y="490"/>
                  </a:lnTo>
                  <a:lnTo>
                    <a:pt x="1202" y="623"/>
                  </a:lnTo>
                  <a:lnTo>
                    <a:pt x="1228" y="623"/>
                  </a:lnTo>
                  <a:lnTo>
                    <a:pt x="1281" y="449"/>
                  </a:lnTo>
                  <a:lnTo>
                    <a:pt x="1253" y="449"/>
                  </a:lnTo>
                  <a:lnTo>
                    <a:pt x="1215" y="582"/>
                  </a:lnTo>
                  <a:lnTo>
                    <a:pt x="1214" y="582"/>
                  </a:lnTo>
                  <a:lnTo>
                    <a:pt x="1177" y="449"/>
                  </a:lnTo>
                  <a:lnTo>
                    <a:pt x="1149" y="449"/>
                  </a:lnTo>
                  <a:lnTo>
                    <a:pt x="1112" y="582"/>
                  </a:lnTo>
                  <a:lnTo>
                    <a:pt x="1110" y="582"/>
                  </a:lnTo>
                  <a:lnTo>
                    <a:pt x="1072" y="449"/>
                  </a:lnTo>
                  <a:lnTo>
                    <a:pt x="1044" y="449"/>
                  </a:lnTo>
                  <a:lnTo>
                    <a:pt x="1097" y="623"/>
                  </a:lnTo>
                  <a:close/>
                  <a:moveTo>
                    <a:pt x="1367" y="627"/>
                  </a:moveTo>
                  <a:cubicBezTo>
                    <a:pt x="1397" y="627"/>
                    <a:pt x="1413" y="610"/>
                    <a:pt x="1418" y="599"/>
                  </a:cubicBezTo>
                  <a:lnTo>
                    <a:pt x="1420" y="599"/>
                  </a:lnTo>
                  <a:lnTo>
                    <a:pt x="1420" y="623"/>
                  </a:lnTo>
                  <a:lnTo>
                    <a:pt x="1446" y="623"/>
                  </a:lnTo>
                  <a:lnTo>
                    <a:pt x="1446" y="509"/>
                  </a:lnTo>
                  <a:cubicBezTo>
                    <a:pt x="1446" y="453"/>
                    <a:pt x="1404" y="447"/>
                    <a:pt x="1382" y="447"/>
                  </a:cubicBezTo>
                  <a:cubicBezTo>
                    <a:pt x="1356" y="447"/>
                    <a:pt x="1326" y="456"/>
                    <a:pt x="1313" y="488"/>
                  </a:cubicBezTo>
                  <a:lnTo>
                    <a:pt x="1338" y="497"/>
                  </a:lnTo>
                  <a:cubicBezTo>
                    <a:pt x="1344" y="484"/>
                    <a:pt x="1358" y="471"/>
                    <a:pt x="1383" y="471"/>
                  </a:cubicBezTo>
                  <a:cubicBezTo>
                    <a:pt x="1408" y="471"/>
                    <a:pt x="1420" y="484"/>
                    <a:pt x="1420" y="506"/>
                  </a:cubicBezTo>
                  <a:lnTo>
                    <a:pt x="1420" y="507"/>
                  </a:lnTo>
                  <a:cubicBezTo>
                    <a:pt x="1420" y="520"/>
                    <a:pt x="1407" y="518"/>
                    <a:pt x="1375" y="522"/>
                  </a:cubicBezTo>
                  <a:cubicBezTo>
                    <a:pt x="1343" y="527"/>
                    <a:pt x="1308" y="534"/>
                    <a:pt x="1308" y="573"/>
                  </a:cubicBezTo>
                  <a:cubicBezTo>
                    <a:pt x="1308" y="607"/>
                    <a:pt x="1334" y="627"/>
                    <a:pt x="1367" y="627"/>
                  </a:cubicBezTo>
                  <a:close/>
                  <a:moveTo>
                    <a:pt x="1371" y="603"/>
                  </a:moveTo>
                  <a:cubicBezTo>
                    <a:pt x="1350" y="603"/>
                    <a:pt x="1334" y="593"/>
                    <a:pt x="1334" y="575"/>
                  </a:cubicBezTo>
                  <a:cubicBezTo>
                    <a:pt x="1334" y="555"/>
                    <a:pt x="1353" y="548"/>
                    <a:pt x="1374" y="546"/>
                  </a:cubicBezTo>
                  <a:cubicBezTo>
                    <a:pt x="1385" y="544"/>
                    <a:pt x="1415" y="541"/>
                    <a:pt x="1420" y="536"/>
                  </a:cubicBezTo>
                  <a:lnTo>
                    <a:pt x="1420" y="560"/>
                  </a:lnTo>
                  <a:cubicBezTo>
                    <a:pt x="1420" y="582"/>
                    <a:pt x="1403" y="603"/>
                    <a:pt x="1371" y="603"/>
                  </a:cubicBezTo>
                  <a:close/>
                  <a:moveTo>
                    <a:pt x="1495" y="623"/>
                  </a:moveTo>
                  <a:lnTo>
                    <a:pt x="1522" y="623"/>
                  </a:lnTo>
                  <a:lnTo>
                    <a:pt x="1522" y="513"/>
                  </a:lnTo>
                  <a:cubicBezTo>
                    <a:pt x="1522" y="490"/>
                    <a:pt x="1540" y="472"/>
                    <a:pt x="1565" y="472"/>
                  </a:cubicBezTo>
                  <a:cubicBezTo>
                    <a:pt x="1572" y="472"/>
                    <a:pt x="1580" y="474"/>
                    <a:pt x="1582" y="474"/>
                  </a:cubicBezTo>
                  <a:lnTo>
                    <a:pt x="1582" y="447"/>
                  </a:lnTo>
                  <a:cubicBezTo>
                    <a:pt x="1579" y="447"/>
                    <a:pt x="1572" y="447"/>
                    <a:pt x="1568" y="447"/>
                  </a:cubicBezTo>
                  <a:cubicBezTo>
                    <a:pt x="1547" y="447"/>
                    <a:pt x="1529" y="458"/>
                    <a:pt x="1523" y="476"/>
                  </a:cubicBezTo>
                  <a:lnTo>
                    <a:pt x="1521" y="476"/>
                  </a:lnTo>
                  <a:lnTo>
                    <a:pt x="1521" y="449"/>
                  </a:lnTo>
                  <a:lnTo>
                    <a:pt x="1495" y="449"/>
                  </a:lnTo>
                  <a:lnTo>
                    <a:pt x="1495" y="623"/>
                  </a:lnTo>
                  <a:close/>
                  <a:moveTo>
                    <a:pt x="1673" y="626"/>
                  </a:moveTo>
                  <a:cubicBezTo>
                    <a:pt x="1707" y="626"/>
                    <a:pt x="1718" y="605"/>
                    <a:pt x="1724" y="596"/>
                  </a:cubicBezTo>
                  <a:lnTo>
                    <a:pt x="1727" y="596"/>
                  </a:lnTo>
                  <a:lnTo>
                    <a:pt x="1727" y="623"/>
                  </a:lnTo>
                  <a:lnTo>
                    <a:pt x="1753" y="623"/>
                  </a:lnTo>
                  <a:lnTo>
                    <a:pt x="1753" y="392"/>
                  </a:lnTo>
                  <a:lnTo>
                    <a:pt x="1726" y="392"/>
                  </a:lnTo>
                  <a:lnTo>
                    <a:pt x="1726" y="477"/>
                  </a:lnTo>
                  <a:lnTo>
                    <a:pt x="1724" y="477"/>
                  </a:lnTo>
                  <a:cubicBezTo>
                    <a:pt x="1718" y="468"/>
                    <a:pt x="1707" y="447"/>
                    <a:pt x="1674" y="447"/>
                  </a:cubicBezTo>
                  <a:cubicBezTo>
                    <a:pt x="1630" y="447"/>
                    <a:pt x="1600" y="482"/>
                    <a:pt x="1600" y="536"/>
                  </a:cubicBezTo>
                  <a:cubicBezTo>
                    <a:pt x="1600" y="591"/>
                    <a:pt x="1630" y="626"/>
                    <a:pt x="1673" y="626"/>
                  </a:cubicBezTo>
                  <a:close/>
                  <a:moveTo>
                    <a:pt x="1677" y="602"/>
                  </a:moveTo>
                  <a:cubicBezTo>
                    <a:pt x="1643" y="602"/>
                    <a:pt x="1626" y="573"/>
                    <a:pt x="1626" y="536"/>
                  </a:cubicBezTo>
                  <a:cubicBezTo>
                    <a:pt x="1626" y="499"/>
                    <a:pt x="1643" y="471"/>
                    <a:pt x="1677" y="471"/>
                  </a:cubicBezTo>
                  <a:cubicBezTo>
                    <a:pt x="1709" y="471"/>
                    <a:pt x="1726" y="497"/>
                    <a:pt x="1726" y="536"/>
                  </a:cubicBezTo>
                  <a:cubicBezTo>
                    <a:pt x="1726" y="575"/>
                    <a:pt x="1709" y="602"/>
                    <a:pt x="1677" y="602"/>
                  </a:cubicBezTo>
                  <a:close/>
                  <a:moveTo>
                    <a:pt x="1928" y="488"/>
                  </a:moveTo>
                  <a:cubicBezTo>
                    <a:pt x="1919" y="464"/>
                    <a:pt x="1900" y="447"/>
                    <a:pt x="1866" y="447"/>
                  </a:cubicBezTo>
                  <a:cubicBezTo>
                    <a:pt x="1830" y="447"/>
                    <a:pt x="1803" y="468"/>
                    <a:pt x="1803" y="497"/>
                  </a:cubicBezTo>
                  <a:cubicBezTo>
                    <a:pt x="1803" y="521"/>
                    <a:pt x="1817" y="537"/>
                    <a:pt x="1849" y="545"/>
                  </a:cubicBezTo>
                  <a:lnTo>
                    <a:pt x="1877" y="551"/>
                  </a:lnTo>
                  <a:cubicBezTo>
                    <a:pt x="1895" y="555"/>
                    <a:pt x="1903" y="564"/>
                    <a:pt x="1903" y="576"/>
                  </a:cubicBezTo>
                  <a:cubicBezTo>
                    <a:pt x="1903" y="591"/>
                    <a:pt x="1887" y="603"/>
                    <a:pt x="1863" y="603"/>
                  </a:cubicBezTo>
                  <a:cubicBezTo>
                    <a:pt x="1841" y="603"/>
                    <a:pt x="1827" y="593"/>
                    <a:pt x="1822" y="575"/>
                  </a:cubicBezTo>
                  <a:lnTo>
                    <a:pt x="1797" y="581"/>
                  </a:lnTo>
                  <a:cubicBezTo>
                    <a:pt x="1803" y="611"/>
                    <a:pt x="1828" y="626"/>
                    <a:pt x="1863" y="626"/>
                  </a:cubicBezTo>
                  <a:cubicBezTo>
                    <a:pt x="1903" y="626"/>
                    <a:pt x="1931" y="604"/>
                    <a:pt x="1931" y="574"/>
                  </a:cubicBezTo>
                  <a:cubicBezTo>
                    <a:pt x="1931" y="550"/>
                    <a:pt x="1916" y="535"/>
                    <a:pt x="1885" y="527"/>
                  </a:cubicBezTo>
                  <a:lnTo>
                    <a:pt x="1859" y="521"/>
                  </a:lnTo>
                  <a:cubicBezTo>
                    <a:pt x="1838" y="516"/>
                    <a:pt x="1829" y="509"/>
                    <a:pt x="1829" y="496"/>
                  </a:cubicBezTo>
                  <a:cubicBezTo>
                    <a:pt x="1829" y="481"/>
                    <a:pt x="1845" y="470"/>
                    <a:pt x="1866" y="470"/>
                  </a:cubicBezTo>
                  <a:cubicBezTo>
                    <a:pt x="1889" y="470"/>
                    <a:pt x="1899" y="483"/>
                    <a:pt x="1904" y="495"/>
                  </a:cubicBezTo>
                  <a:lnTo>
                    <a:pt x="1928" y="488"/>
                  </a:lnTo>
                  <a:close/>
                  <a:moveTo>
                    <a:pt x="2064" y="623"/>
                  </a:moveTo>
                  <a:lnTo>
                    <a:pt x="2147" y="623"/>
                  </a:lnTo>
                  <a:cubicBezTo>
                    <a:pt x="2202" y="623"/>
                    <a:pt x="2224" y="596"/>
                    <a:pt x="2224" y="561"/>
                  </a:cubicBezTo>
                  <a:cubicBezTo>
                    <a:pt x="2224" y="525"/>
                    <a:pt x="2199" y="505"/>
                    <a:pt x="2178" y="504"/>
                  </a:cubicBezTo>
                  <a:lnTo>
                    <a:pt x="2178" y="501"/>
                  </a:lnTo>
                  <a:cubicBezTo>
                    <a:pt x="2198" y="496"/>
                    <a:pt x="2215" y="483"/>
                    <a:pt x="2215" y="453"/>
                  </a:cubicBezTo>
                  <a:cubicBezTo>
                    <a:pt x="2215" y="419"/>
                    <a:pt x="2193" y="392"/>
                    <a:pt x="2144" y="392"/>
                  </a:cubicBezTo>
                  <a:lnTo>
                    <a:pt x="2064" y="392"/>
                  </a:lnTo>
                  <a:lnTo>
                    <a:pt x="2064" y="623"/>
                  </a:lnTo>
                  <a:close/>
                  <a:moveTo>
                    <a:pt x="2092" y="598"/>
                  </a:moveTo>
                  <a:lnTo>
                    <a:pt x="2092" y="518"/>
                  </a:lnTo>
                  <a:lnTo>
                    <a:pt x="2149" y="518"/>
                  </a:lnTo>
                  <a:cubicBezTo>
                    <a:pt x="2179" y="518"/>
                    <a:pt x="2198" y="538"/>
                    <a:pt x="2198" y="561"/>
                  </a:cubicBezTo>
                  <a:cubicBezTo>
                    <a:pt x="2198" y="582"/>
                    <a:pt x="2184" y="598"/>
                    <a:pt x="2147" y="598"/>
                  </a:cubicBezTo>
                  <a:lnTo>
                    <a:pt x="2092" y="598"/>
                  </a:lnTo>
                  <a:close/>
                  <a:moveTo>
                    <a:pt x="2092" y="493"/>
                  </a:moveTo>
                  <a:lnTo>
                    <a:pt x="2092" y="417"/>
                  </a:lnTo>
                  <a:lnTo>
                    <a:pt x="2144" y="417"/>
                  </a:lnTo>
                  <a:cubicBezTo>
                    <a:pt x="2175" y="417"/>
                    <a:pt x="2189" y="433"/>
                    <a:pt x="2189" y="453"/>
                  </a:cubicBezTo>
                  <a:cubicBezTo>
                    <a:pt x="2189" y="477"/>
                    <a:pt x="2169" y="493"/>
                    <a:pt x="2144" y="493"/>
                  </a:cubicBezTo>
                  <a:lnTo>
                    <a:pt x="2092" y="493"/>
                  </a:lnTo>
                  <a:close/>
                  <a:moveTo>
                    <a:pt x="2267" y="623"/>
                  </a:moveTo>
                  <a:lnTo>
                    <a:pt x="2293" y="623"/>
                  </a:lnTo>
                  <a:lnTo>
                    <a:pt x="2293" y="513"/>
                  </a:lnTo>
                  <a:cubicBezTo>
                    <a:pt x="2293" y="490"/>
                    <a:pt x="2312" y="472"/>
                    <a:pt x="2337" y="472"/>
                  </a:cubicBezTo>
                  <a:cubicBezTo>
                    <a:pt x="2344" y="472"/>
                    <a:pt x="2351" y="474"/>
                    <a:pt x="2353" y="474"/>
                  </a:cubicBezTo>
                  <a:lnTo>
                    <a:pt x="2353" y="447"/>
                  </a:lnTo>
                  <a:cubicBezTo>
                    <a:pt x="2350" y="447"/>
                    <a:pt x="2343" y="447"/>
                    <a:pt x="2339" y="447"/>
                  </a:cubicBezTo>
                  <a:cubicBezTo>
                    <a:pt x="2319" y="447"/>
                    <a:pt x="2300" y="458"/>
                    <a:pt x="2294" y="476"/>
                  </a:cubicBezTo>
                  <a:lnTo>
                    <a:pt x="2292" y="476"/>
                  </a:lnTo>
                  <a:lnTo>
                    <a:pt x="2292" y="449"/>
                  </a:lnTo>
                  <a:lnTo>
                    <a:pt x="2267" y="449"/>
                  </a:lnTo>
                  <a:lnTo>
                    <a:pt x="2267" y="623"/>
                  </a:lnTo>
                  <a:close/>
                  <a:moveTo>
                    <a:pt x="2436" y="627"/>
                  </a:moveTo>
                  <a:cubicBezTo>
                    <a:pt x="2466" y="627"/>
                    <a:pt x="2482" y="610"/>
                    <a:pt x="2487" y="599"/>
                  </a:cubicBezTo>
                  <a:lnTo>
                    <a:pt x="2489" y="599"/>
                  </a:lnTo>
                  <a:lnTo>
                    <a:pt x="2489" y="623"/>
                  </a:lnTo>
                  <a:lnTo>
                    <a:pt x="2515" y="623"/>
                  </a:lnTo>
                  <a:lnTo>
                    <a:pt x="2515" y="509"/>
                  </a:lnTo>
                  <a:cubicBezTo>
                    <a:pt x="2515" y="453"/>
                    <a:pt x="2473" y="447"/>
                    <a:pt x="2451" y="447"/>
                  </a:cubicBezTo>
                  <a:cubicBezTo>
                    <a:pt x="2425" y="447"/>
                    <a:pt x="2395" y="456"/>
                    <a:pt x="2382" y="488"/>
                  </a:cubicBezTo>
                  <a:lnTo>
                    <a:pt x="2407" y="497"/>
                  </a:lnTo>
                  <a:cubicBezTo>
                    <a:pt x="2413" y="484"/>
                    <a:pt x="2427" y="471"/>
                    <a:pt x="2452" y="471"/>
                  </a:cubicBezTo>
                  <a:cubicBezTo>
                    <a:pt x="2476" y="471"/>
                    <a:pt x="2489" y="484"/>
                    <a:pt x="2489" y="506"/>
                  </a:cubicBezTo>
                  <a:lnTo>
                    <a:pt x="2489" y="507"/>
                  </a:lnTo>
                  <a:cubicBezTo>
                    <a:pt x="2489" y="520"/>
                    <a:pt x="2475" y="518"/>
                    <a:pt x="2444" y="522"/>
                  </a:cubicBezTo>
                  <a:cubicBezTo>
                    <a:pt x="2412" y="527"/>
                    <a:pt x="2377" y="534"/>
                    <a:pt x="2377" y="573"/>
                  </a:cubicBezTo>
                  <a:cubicBezTo>
                    <a:pt x="2377" y="607"/>
                    <a:pt x="2403" y="627"/>
                    <a:pt x="2436" y="627"/>
                  </a:cubicBezTo>
                  <a:close/>
                  <a:moveTo>
                    <a:pt x="2440" y="603"/>
                  </a:moveTo>
                  <a:cubicBezTo>
                    <a:pt x="2419" y="603"/>
                    <a:pt x="2403" y="593"/>
                    <a:pt x="2403" y="575"/>
                  </a:cubicBezTo>
                  <a:cubicBezTo>
                    <a:pt x="2403" y="555"/>
                    <a:pt x="2422" y="548"/>
                    <a:pt x="2443" y="546"/>
                  </a:cubicBezTo>
                  <a:cubicBezTo>
                    <a:pt x="2454" y="544"/>
                    <a:pt x="2484" y="541"/>
                    <a:pt x="2489" y="536"/>
                  </a:cubicBezTo>
                  <a:lnTo>
                    <a:pt x="2489" y="560"/>
                  </a:lnTo>
                  <a:cubicBezTo>
                    <a:pt x="2489" y="582"/>
                    <a:pt x="2471" y="603"/>
                    <a:pt x="2440" y="603"/>
                  </a:cubicBezTo>
                  <a:close/>
                  <a:moveTo>
                    <a:pt x="2564" y="623"/>
                  </a:moveTo>
                  <a:lnTo>
                    <a:pt x="2591" y="623"/>
                  </a:lnTo>
                  <a:lnTo>
                    <a:pt x="2591" y="449"/>
                  </a:lnTo>
                  <a:lnTo>
                    <a:pt x="2564" y="449"/>
                  </a:lnTo>
                  <a:lnTo>
                    <a:pt x="2564" y="623"/>
                  </a:lnTo>
                  <a:close/>
                  <a:moveTo>
                    <a:pt x="2577" y="421"/>
                  </a:moveTo>
                  <a:cubicBezTo>
                    <a:pt x="2588" y="421"/>
                    <a:pt x="2596" y="412"/>
                    <a:pt x="2596" y="403"/>
                  </a:cubicBezTo>
                  <a:cubicBezTo>
                    <a:pt x="2596" y="393"/>
                    <a:pt x="2588" y="384"/>
                    <a:pt x="2577" y="384"/>
                  </a:cubicBezTo>
                  <a:cubicBezTo>
                    <a:pt x="2567" y="384"/>
                    <a:pt x="2558" y="393"/>
                    <a:pt x="2558" y="403"/>
                  </a:cubicBezTo>
                  <a:cubicBezTo>
                    <a:pt x="2558" y="412"/>
                    <a:pt x="2567" y="421"/>
                    <a:pt x="2577" y="421"/>
                  </a:cubicBezTo>
                  <a:close/>
                  <a:moveTo>
                    <a:pt x="2666" y="518"/>
                  </a:moveTo>
                  <a:cubicBezTo>
                    <a:pt x="2666" y="488"/>
                    <a:pt x="2685" y="471"/>
                    <a:pt x="2710" y="471"/>
                  </a:cubicBezTo>
                  <a:cubicBezTo>
                    <a:pt x="2735" y="471"/>
                    <a:pt x="2750" y="487"/>
                    <a:pt x="2750" y="514"/>
                  </a:cubicBezTo>
                  <a:lnTo>
                    <a:pt x="2750" y="623"/>
                  </a:lnTo>
                  <a:lnTo>
                    <a:pt x="2776" y="623"/>
                  </a:lnTo>
                  <a:lnTo>
                    <a:pt x="2776" y="513"/>
                  </a:lnTo>
                  <a:cubicBezTo>
                    <a:pt x="2776" y="468"/>
                    <a:pt x="2753" y="447"/>
                    <a:pt x="2718" y="447"/>
                  </a:cubicBezTo>
                  <a:cubicBezTo>
                    <a:pt x="2692" y="447"/>
                    <a:pt x="2675" y="459"/>
                    <a:pt x="2667" y="477"/>
                  </a:cubicBezTo>
                  <a:lnTo>
                    <a:pt x="2665" y="477"/>
                  </a:lnTo>
                  <a:lnTo>
                    <a:pt x="2665" y="449"/>
                  </a:lnTo>
                  <a:lnTo>
                    <a:pt x="2639" y="449"/>
                  </a:lnTo>
                  <a:lnTo>
                    <a:pt x="2639" y="623"/>
                  </a:lnTo>
                  <a:lnTo>
                    <a:pt x="2666" y="623"/>
                  </a:lnTo>
                  <a:lnTo>
                    <a:pt x="2666" y="518"/>
                  </a:lnTo>
                  <a:close/>
                  <a:moveTo>
                    <a:pt x="2918" y="623"/>
                  </a:moveTo>
                  <a:lnTo>
                    <a:pt x="2946" y="623"/>
                  </a:lnTo>
                  <a:lnTo>
                    <a:pt x="2946" y="519"/>
                  </a:lnTo>
                  <a:lnTo>
                    <a:pt x="3069" y="519"/>
                  </a:lnTo>
                  <a:lnTo>
                    <a:pt x="3069" y="623"/>
                  </a:lnTo>
                  <a:lnTo>
                    <a:pt x="3097" y="623"/>
                  </a:lnTo>
                  <a:lnTo>
                    <a:pt x="3097" y="392"/>
                  </a:lnTo>
                  <a:lnTo>
                    <a:pt x="3069" y="392"/>
                  </a:lnTo>
                  <a:lnTo>
                    <a:pt x="3069" y="495"/>
                  </a:lnTo>
                  <a:lnTo>
                    <a:pt x="2946" y="495"/>
                  </a:lnTo>
                  <a:lnTo>
                    <a:pt x="2946" y="392"/>
                  </a:lnTo>
                  <a:lnTo>
                    <a:pt x="2918" y="392"/>
                  </a:lnTo>
                  <a:lnTo>
                    <a:pt x="2918" y="623"/>
                  </a:lnTo>
                  <a:close/>
                  <a:moveTo>
                    <a:pt x="3222" y="626"/>
                  </a:moveTo>
                  <a:cubicBezTo>
                    <a:pt x="3257" y="626"/>
                    <a:pt x="3283" y="609"/>
                    <a:pt x="3291" y="582"/>
                  </a:cubicBezTo>
                  <a:lnTo>
                    <a:pt x="3265" y="575"/>
                  </a:lnTo>
                  <a:cubicBezTo>
                    <a:pt x="3258" y="593"/>
                    <a:pt x="3243" y="602"/>
                    <a:pt x="3222" y="602"/>
                  </a:cubicBezTo>
                  <a:cubicBezTo>
                    <a:pt x="3191" y="602"/>
                    <a:pt x="3169" y="582"/>
                    <a:pt x="3168" y="545"/>
                  </a:cubicBezTo>
                  <a:lnTo>
                    <a:pt x="3294" y="545"/>
                  </a:lnTo>
                  <a:lnTo>
                    <a:pt x="3294" y="534"/>
                  </a:lnTo>
                  <a:cubicBezTo>
                    <a:pt x="3294" y="469"/>
                    <a:pt x="3255" y="447"/>
                    <a:pt x="3219" y="447"/>
                  </a:cubicBezTo>
                  <a:cubicBezTo>
                    <a:pt x="3172" y="447"/>
                    <a:pt x="3141" y="484"/>
                    <a:pt x="3141" y="537"/>
                  </a:cubicBezTo>
                  <a:cubicBezTo>
                    <a:pt x="3141" y="591"/>
                    <a:pt x="3172" y="626"/>
                    <a:pt x="3222" y="626"/>
                  </a:cubicBezTo>
                  <a:close/>
                  <a:moveTo>
                    <a:pt x="3168" y="522"/>
                  </a:moveTo>
                  <a:cubicBezTo>
                    <a:pt x="3170" y="495"/>
                    <a:pt x="3189" y="471"/>
                    <a:pt x="3219" y="471"/>
                  </a:cubicBezTo>
                  <a:cubicBezTo>
                    <a:pt x="3248" y="471"/>
                    <a:pt x="3267" y="493"/>
                    <a:pt x="3267" y="522"/>
                  </a:cubicBezTo>
                  <a:lnTo>
                    <a:pt x="3168" y="522"/>
                  </a:lnTo>
                  <a:close/>
                  <a:moveTo>
                    <a:pt x="3385" y="627"/>
                  </a:moveTo>
                  <a:cubicBezTo>
                    <a:pt x="3415" y="627"/>
                    <a:pt x="3431" y="610"/>
                    <a:pt x="3437" y="599"/>
                  </a:cubicBezTo>
                  <a:lnTo>
                    <a:pt x="3438" y="599"/>
                  </a:lnTo>
                  <a:lnTo>
                    <a:pt x="3438" y="623"/>
                  </a:lnTo>
                  <a:lnTo>
                    <a:pt x="3464" y="623"/>
                  </a:lnTo>
                  <a:lnTo>
                    <a:pt x="3464" y="509"/>
                  </a:lnTo>
                  <a:cubicBezTo>
                    <a:pt x="3464" y="453"/>
                    <a:pt x="3423" y="447"/>
                    <a:pt x="3400" y="447"/>
                  </a:cubicBezTo>
                  <a:cubicBezTo>
                    <a:pt x="3374" y="447"/>
                    <a:pt x="3345" y="456"/>
                    <a:pt x="3331" y="488"/>
                  </a:cubicBezTo>
                  <a:lnTo>
                    <a:pt x="3356" y="497"/>
                  </a:lnTo>
                  <a:cubicBezTo>
                    <a:pt x="3362" y="484"/>
                    <a:pt x="3376" y="471"/>
                    <a:pt x="3401" y="471"/>
                  </a:cubicBezTo>
                  <a:cubicBezTo>
                    <a:pt x="3426" y="471"/>
                    <a:pt x="3438" y="484"/>
                    <a:pt x="3438" y="506"/>
                  </a:cubicBezTo>
                  <a:lnTo>
                    <a:pt x="3438" y="507"/>
                  </a:lnTo>
                  <a:cubicBezTo>
                    <a:pt x="3438" y="520"/>
                    <a:pt x="3425" y="518"/>
                    <a:pt x="3393" y="522"/>
                  </a:cubicBezTo>
                  <a:cubicBezTo>
                    <a:pt x="3361" y="527"/>
                    <a:pt x="3326" y="534"/>
                    <a:pt x="3326" y="573"/>
                  </a:cubicBezTo>
                  <a:cubicBezTo>
                    <a:pt x="3326" y="607"/>
                    <a:pt x="3352" y="627"/>
                    <a:pt x="3385" y="627"/>
                  </a:cubicBezTo>
                  <a:close/>
                  <a:moveTo>
                    <a:pt x="3389" y="603"/>
                  </a:moveTo>
                  <a:cubicBezTo>
                    <a:pt x="3368" y="603"/>
                    <a:pt x="3353" y="593"/>
                    <a:pt x="3353" y="575"/>
                  </a:cubicBezTo>
                  <a:cubicBezTo>
                    <a:pt x="3353" y="555"/>
                    <a:pt x="3371" y="548"/>
                    <a:pt x="3392" y="546"/>
                  </a:cubicBezTo>
                  <a:cubicBezTo>
                    <a:pt x="3403" y="544"/>
                    <a:pt x="3433" y="541"/>
                    <a:pt x="3438" y="536"/>
                  </a:cubicBezTo>
                  <a:lnTo>
                    <a:pt x="3438" y="560"/>
                  </a:lnTo>
                  <a:cubicBezTo>
                    <a:pt x="3438" y="582"/>
                    <a:pt x="3421" y="603"/>
                    <a:pt x="3389" y="603"/>
                  </a:cubicBezTo>
                  <a:close/>
                  <a:moveTo>
                    <a:pt x="3540" y="392"/>
                  </a:moveTo>
                  <a:lnTo>
                    <a:pt x="3513" y="392"/>
                  </a:lnTo>
                  <a:lnTo>
                    <a:pt x="3513" y="623"/>
                  </a:lnTo>
                  <a:lnTo>
                    <a:pt x="3540" y="623"/>
                  </a:lnTo>
                  <a:lnTo>
                    <a:pt x="3540" y="392"/>
                  </a:lnTo>
                  <a:close/>
                  <a:moveTo>
                    <a:pt x="3664" y="449"/>
                  </a:moveTo>
                  <a:lnTo>
                    <a:pt x="3627" y="449"/>
                  </a:lnTo>
                  <a:lnTo>
                    <a:pt x="3627" y="408"/>
                  </a:lnTo>
                  <a:lnTo>
                    <a:pt x="3600" y="408"/>
                  </a:lnTo>
                  <a:lnTo>
                    <a:pt x="3600" y="449"/>
                  </a:lnTo>
                  <a:lnTo>
                    <a:pt x="3574" y="449"/>
                  </a:lnTo>
                  <a:lnTo>
                    <a:pt x="3574" y="472"/>
                  </a:lnTo>
                  <a:lnTo>
                    <a:pt x="3600" y="472"/>
                  </a:lnTo>
                  <a:lnTo>
                    <a:pt x="3600" y="580"/>
                  </a:lnTo>
                  <a:cubicBezTo>
                    <a:pt x="3600" y="610"/>
                    <a:pt x="3625" y="625"/>
                    <a:pt x="3647" y="625"/>
                  </a:cubicBezTo>
                  <a:cubicBezTo>
                    <a:pt x="3657" y="625"/>
                    <a:pt x="3663" y="623"/>
                    <a:pt x="3667" y="622"/>
                  </a:cubicBezTo>
                  <a:lnTo>
                    <a:pt x="3662" y="598"/>
                  </a:lnTo>
                  <a:cubicBezTo>
                    <a:pt x="3659" y="598"/>
                    <a:pt x="3656" y="599"/>
                    <a:pt x="3650" y="599"/>
                  </a:cubicBezTo>
                  <a:cubicBezTo>
                    <a:pt x="3638" y="599"/>
                    <a:pt x="3627" y="596"/>
                    <a:pt x="3627" y="573"/>
                  </a:cubicBezTo>
                  <a:lnTo>
                    <a:pt x="3627" y="472"/>
                  </a:lnTo>
                  <a:lnTo>
                    <a:pt x="3664" y="472"/>
                  </a:lnTo>
                  <a:lnTo>
                    <a:pt x="3664" y="449"/>
                  </a:lnTo>
                  <a:close/>
                  <a:moveTo>
                    <a:pt x="3734" y="518"/>
                  </a:moveTo>
                  <a:cubicBezTo>
                    <a:pt x="3734" y="488"/>
                    <a:pt x="3753" y="471"/>
                    <a:pt x="3780" y="471"/>
                  </a:cubicBezTo>
                  <a:cubicBezTo>
                    <a:pt x="3805" y="471"/>
                    <a:pt x="3820" y="487"/>
                    <a:pt x="3820" y="514"/>
                  </a:cubicBezTo>
                  <a:lnTo>
                    <a:pt x="3820" y="623"/>
                  </a:lnTo>
                  <a:lnTo>
                    <a:pt x="3846" y="623"/>
                  </a:lnTo>
                  <a:lnTo>
                    <a:pt x="3846" y="513"/>
                  </a:lnTo>
                  <a:cubicBezTo>
                    <a:pt x="3846" y="468"/>
                    <a:pt x="3823" y="447"/>
                    <a:pt x="3787" y="447"/>
                  </a:cubicBezTo>
                  <a:cubicBezTo>
                    <a:pt x="3760" y="447"/>
                    <a:pt x="3745" y="459"/>
                    <a:pt x="3736" y="477"/>
                  </a:cubicBezTo>
                  <a:lnTo>
                    <a:pt x="3734" y="477"/>
                  </a:lnTo>
                  <a:lnTo>
                    <a:pt x="3734" y="392"/>
                  </a:lnTo>
                  <a:lnTo>
                    <a:pt x="3708" y="392"/>
                  </a:lnTo>
                  <a:lnTo>
                    <a:pt x="3708" y="623"/>
                  </a:lnTo>
                  <a:lnTo>
                    <a:pt x="3734" y="623"/>
                  </a:lnTo>
                  <a:lnTo>
                    <a:pt x="3734" y="518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83D793C8-B5CA-4960-9A0F-C75EDF889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938" y="3868738"/>
              <a:ext cx="0" cy="433388"/>
            </a:xfrm>
            <a:prstGeom prst="line">
              <a:avLst/>
            </a:prstGeom>
            <a:noFill/>
            <a:ln w="63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BE1D8A0-FC03-4B97-92B2-B5E2F5BCB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638" y="3773488"/>
              <a:ext cx="1690687" cy="860425"/>
            </a:xfrm>
            <a:custGeom>
              <a:avLst/>
              <a:gdLst>
                <a:gd name="T0" fmla="*/ 2353 w 4707"/>
                <a:gd name="T1" fmla="*/ 2354 h 2354"/>
                <a:gd name="T2" fmla="*/ 0 w 4707"/>
                <a:gd name="T3" fmla="*/ 2354 h 2354"/>
                <a:gd name="T4" fmla="*/ 2353 w 4707"/>
                <a:gd name="T5" fmla="*/ 0 h 2354"/>
                <a:gd name="T6" fmla="*/ 4707 w 4707"/>
                <a:gd name="T7" fmla="*/ 2354 h 2354"/>
                <a:gd name="T8" fmla="*/ 2353 w 4707"/>
                <a:gd name="T9" fmla="*/ 2354 h 2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7" h="2354">
                  <a:moveTo>
                    <a:pt x="2353" y="2354"/>
                  </a:moveTo>
                  <a:lnTo>
                    <a:pt x="0" y="2354"/>
                  </a:lnTo>
                  <a:cubicBezTo>
                    <a:pt x="0" y="1054"/>
                    <a:pt x="1054" y="0"/>
                    <a:pt x="2353" y="0"/>
                  </a:cubicBezTo>
                  <a:cubicBezTo>
                    <a:pt x="3653" y="0"/>
                    <a:pt x="4707" y="1054"/>
                    <a:pt x="4707" y="2354"/>
                  </a:cubicBezTo>
                  <a:lnTo>
                    <a:pt x="2353" y="23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A4A187C7-C2C5-4BCE-ADF3-B3635A52C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125" y="3867151"/>
              <a:ext cx="1509712" cy="766763"/>
            </a:xfrm>
            <a:custGeom>
              <a:avLst/>
              <a:gdLst>
                <a:gd name="T0" fmla="*/ 2100 w 4200"/>
                <a:gd name="T1" fmla="*/ 2100 h 2100"/>
                <a:gd name="T2" fmla="*/ 0 w 4200"/>
                <a:gd name="T3" fmla="*/ 2100 h 2100"/>
                <a:gd name="T4" fmla="*/ 2100 w 4200"/>
                <a:gd name="T5" fmla="*/ 0 h 2100"/>
                <a:gd name="T6" fmla="*/ 4200 w 4200"/>
                <a:gd name="T7" fmla="*/ 2100 h 2100"/>
                <a:gd name="T8" fmla="*/ 2100 w 4200"/>
                <a:gd name="T9" fmla="*/ 2100 h 2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0" h="2100">
                  <a:moveTo>
                    <a:pt x="2100" y="2100"/>
                  </a:moveTo>
                  <a:cubicBezTo>
                    <a:pt x="1400" y="2100"/>
                    <a:pt x="700" y="2100"/>
                    <a:pt x="0" y="2100"/>
                  </a:cubicBezTo>
                  <a:cubicBezTo>
                    <a:pt x="0" y="940"/>
                    <a:pt x="941" y="0"/>
                    <a:pt x="2100" y="0"/>
                  </a:cubicBezTo>
                  <a:cubicBezTo>
                    <a:pt x="3260" y="0"/>
                    <a:pt x="4200" y="940"/>
                    <a:pt x="4200" y="2100"/>
                  </a:cubicBezTo>
                  <a:cubicBezTo>
                    <a:pt x="3500" y="2100"/>
                    <a:pt x="2800" y="2100"/>
                    <a:pt x="2100" y="2100"/>
                  </a:cubicBezTo>
                  <a:close/>
                </a:path>
              </a:pathLst>
            </a:custGeom>
            <a:solidFill>
              <a:srgbClr val="FFE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BDBEAC7-3FF0-43C1-A1F3-5D3CD6620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0" y="3959226"/>
              <a:ext cx="1327150" cy="674688"/>
            </a:xfrm>
            <a:custGeom>
              <a:avLst/>
              <a:gdLst>
                <a:gd name="T0" fmla="*/ 1846 w 3693"/>
                <a:gd name="T1" fmla="*/ 1847 h 1847"/>
                <a:gd name="T2" fmla="*/ 0 w 3693"/>
                <a:gd name="T3" fmla="*/ 1847 h 1847"/>
                <a:gd name="T4" fmla="*/ 1846 w 3693"/>
                <a:gd name="T5" fmla="*/ 0 h 1847"/>
                <a:gd name="T6" fmla="*/ 3693 w 3693"/>
                <a:gd name="T7" fmla="*/ 1847 h 1847"/>
                <a:gd name="T8" fmla="*/ 1846 w 3693"/>
                <a:gd name="T9" fmla="*/ 1847 h 1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3" h="1847">
                  <a:moveTo>
                    <a:pt x="1846" y="1847"/>
                  </a:moveTo>
                  <a:cubicBezTo>
                    <a:pt x="1231" y="1847"/>
                    <a:pt x="615" y="1847"/>
                    <a:pt x="0" y="1847"/>
                  </a:cubicBezTo>
                  <a:cubicBezTo>
                    <a:pt x="0" y="827"/>
                    <a:pt x="827" y="0"/>
                    <a:pt x="1846" y="0"/>
                  </a:cubicBezTo>
                  <a:cubicBezTo>
                    <a:pt x="2866" y="0"/>
                    <a:pt x="3693" y="827"/>
                    <a:pt x="3693" y="1847"/>
                  </a:cubicBezTo>
                  <a:cubicBezTo>
                    <a:pt x="3077" y="1847"/>
                    <a:pt x="2462" y="1847"/>
                    <a:pt x="1846" y="1847"/>
                  </a:cubicBezTo>
                  <a:close/>
                </a:path>
              </a:pathLst>
            </a:custGeom>
            <a:solidFill>
              <a:srgbClr val="FFDF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EB769FA2-D285-44A6-B873-EE9EE0716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688" y="4051301"/>
              <a:ext cx="1144587" cy="582613"/>
            </a:xfrm>
            <a:custGeom>
              <a:avLst/>
              <a:gdLst>
                <a:gd name="T0" fmla="*/ 1593 w 3186"/>
                <a:gd name="T1" fmla="*/ 1593 h 1593"/>
                <a:gd name="T2" fmla="*/ 0 w 3186"/>
                <a:gd name="T3" fmla="*/ 1593 h 1593"/>
                <a:gd name="T4" fmla="*/ 1593 w 3186"/>
                <a:gd name="T5" fmla="*/ 0 h 1593"/>
                <a:gd name="T6" fmla="*/ 3186 w 3186"/>
                <a:gd name="T7" fmla="*/ 1593 h 1593"/>
                <a:gd name="T8" fmla="*/ 1593 w 3186"/>
                <a:gd name="T9" fmla="*/ 1593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6" h="1593">
                  <a:moveTo>
                    <a:pt x="1593" y="1593"/>
                  </a:moveTo>
                  <a:cubicBezTo>
                    <a:pt x="1062" y="1593"/>
                    <a:pt x="531" y="1593"/>
                    <a:pt x="0" y="1593"/>
                  </a:cubicBezTo>
                  <a:cubicBezTo>
                    <a:pt x="0" y="713"/>
                    <a:pt x="714" y="0"/>
                    <a:pt x="1593" y="0"/>
                  </a:cubicBezTo>
                  <a:cubicBezTo>
                    <a:pt x="2473" y="0"/>
                    <a:pt x="3186" y="713"/>
                    <a:pt x="3186" y="1593"/>
                  </a:cubicBezTo>
                  <a:cubicBezTo>
                    <a:pt x="2655" y="1593"/>
                    <a:pt x="2124" y="1593"/>
                    <a:pt x="1593" y="1593"/>
                  </a:cubicBezTo>
                  <a:close/>
                </a:path>
              </a:pathLst>
            </a:custGeom>
            <a:solidFill>
              <a:srgbClr val="FFC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58A383C-7B28-49E9-91FC-782668B49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1175" y="4143376"/>
              <a:ext cx="963612" cy="490538"/>
            </a:xfrm>
            <a:custGeom>
              <a:avLst/>
              <a:gdLst>
                <a:gd name="T0" fmla="*/ 1339 w 2679"/>
                <a:gd name="T1" fmla="*/ 1340 h 1340"/>
                <a:gd name="T2" fmla="*/ 0 w 2679"/>
                <a:gd name="T3" fmla="*/ 1340 h 1340"/>
                <a:gd name="T4" fmla="*/ 1339 w 2679"/>
                <a:gd name="T5" fmla="*/ 0 h 1340"/>
                <a:gd name="T6" fmla="*/ 2679 w 2679"/>
                <a:gd name="T7" fmla="*/ 1340 h 1340"/>
                <a:gd name="T8" fmla="*/ 1339 w 2679"/>
                <a:gd name="T9" fmla="*/ 1340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9" h="1340">
                  <a:moveTo>
                    <a:pt x="1339" y="1340"/>
                  </a:moveTo>
                  <a:cubicBezTo>
                    <a:pt x="893" y="1340"/>
                    <a:pt x="446" y="1340"/>
                    <a:pt x="0" y="1340"/>
                  </a:cubicBezTo>
                  <a:cubicBezTo>
                    <a:pt x="0" y="600"/>
                    <a:pt x="600" y="0"/>
                    <a:pt x="1339" y="0"/>
                  </a:cubicBezTo>
                  <a:cubicBezTo>
                    <a:pt x="2079" y="0"/>
                    <a:pt x="2679" y="600"/>
                    <a:pt x="2679" y="1340"/>
                  </a:cubicBezTo>
                  <a:cubicBezTo>
                    <a:pt x="2232" y="1340"/>
                    <a:pt x="1786" y="1340"/>
                    <a:pt x="1339" y="1340"/>
                  </a:cubicBezTo>
                  <a:close/>
                </a:path>
              </a:pathLst>
            </a:custGeom>
            <a:solidFill>
              <a:srgbClr val="FFBF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CB7DAD31-2892-432D-9496-E0C915DC1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0" y="4237038"/>
              <a:ext cx="779462" cy="396875"/>
            </a:xfrm>
            <a:custGeom>
              <a:avLst/>
              <a:gdLst>
                <a:gd name="T0" fmla="*/ 1086 w 2172"/>
                <a:gd name="T1" fmla="*/ 1086 h 1086"/>
                <a:gd name="T2" fmla="*/ 0 w 2172"/>
                <a:gd name="T3" fmla="*/ 1086 h 1086"/>
                <a:gd name="T4" fmla="*/ 1086 w 2172"/>
                <a:gd name="T5" fmla="*/ 0 h 1086"/>
                <a:gd name="T6" fmla="*/ 2172 w 2172"/>
                <a:gd name="T7" fmla="*/ 1086 h 1086"/>
                <a:gd name="T8" fmla="*/ 1086 w 2172"/>
                <a:gd name="T9" fmla="*/ 1086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2" h="1086">
                  <a:moveTo>
                    <a:pt x="1086" y="1086"/>
                  </a:moveTo>
                  <a:cubicBezTo>
                    <a:pt x="724" y="1086"/>
                    <a:pt x="362" y="1086"/>
                    <a:pt x="0" y="1086"/>
                  </a:cubicBezTo>
                  <a:cubicBezTo>
                    <a:pt x="0" y="486"/>
                    <a:pt x="487" y="0"/>
                    <a:pt x="1086" y="0"/>
                  </a:cubicBezTo>
                  <a:cubicBezTo>
                    <a:pt x="1686" y="0"/>
                    <a:pt x="2172" y="486"/>
                    <a:pt x="2172" y="1086"/>
                  </a:cubicBezTo>
                  <a:cubicBezTo>
                    <a:pt x="1810" y="1086"/>
                    <a:pt x="1448" y="1086"/>
                    <a:pt x="1086" y="1086"/>
                  </a:cubicBezTo>
                  <a:close/>
                </a:path>
              </a:pathLst>
            </a:custGeom>
            <a:solidFill>
              <a:srgbClr val="FFA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28F191ED-D26B-4115-A691-31B670CF5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738" y="4329113"/>
              <a:ext cx="598487" cy="304800"/>
            </a:xfrm>
            <a:custGeom>
              <a:avLst/>
              <a:gdLst>
                <a:gd name="T0" fmla="*/ 832 w 1665"/>
                <a:gd name="T1" fmla="*/ 833 h 833"/>
                <a:gd name="T2" fmla="*/ 0 w 1665"/>
                <a:gd name="T3" fmla="*/ 833 h 833"/>
                <a:gd name="T4" fmla="*/ 832 w 1665"/>
                <a:gd name="T5" fmla="*/ 0 h 833"/>
                <a:gd name="T6" fmla="*/ 1665 w 1665"/>
                <a:gd name="T7" fmla="*/ 833 h 833"/>
                <a:gd name="T8" fmla="*/ 832 w 1665"/>
                <a:gd name="T9" fmla="*/ 83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5" h="833">
                  <a:moveTo>
                    <a:pt x="832" y="833"/>
                  </a:moveTo>
                  <a:cubicBezTo>
                    <a:pt x="555" y="833"/>
                    <a:pt x="277" y="833"/>
                    <a:pt x="0" y="833"/>
                  </a:cubicBezTo>
                  <a:cubicBezTo>
                    <a:pt x="0" y="373"/>
                    <a:pt x="373" y="0"/>
                    <a:pt x="832" y="0"/>
                  </a:cubicBezTo>
                  <a:cubicBezTo>
                    <a:pt x="1292" y="0"/>
                    <a:pt x="1665" y="373"/>
                    <a:pt x="1665" y="833"/>
                  </a:cubicBezTo>
                  <a:cubicBezTo>
                    <a:pt x="1387" y="833"/>
                    <a:pt x="1110" y="833"/>
                    <a:pt x="832" y="833"/>
                  </a:cubicBezTo>
                  <a:close/>
                </a:path>
              </a:pathLst>
            </a:custGeom>
            <a:solidFill>
              <a:srgbClr val="FF9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D25CCE88-3BB5-469C-BF2F-27CB7418C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225" y="4422776"/>
              <a:ext cx="415925" cy="211138"/>
            </a:xfrm>
            <a:custGeom>
              <a:avLst/>
              <a:gdLst>
                <a:gd name="T0" fmla="*/ 579 w 1158"/>
                <a:gd name="T1" fmla="*/ 579 h 579"/>
                <a:gd name="T2" fmla="*/ 0 w 1158"/>
                <a:gd name="T3" fmla="*/ 579 h 579"/>
                <a:gd name="T4" fmla="*/ 579 w 1158"/>
                <a:gd name="T5" fmla="*/ 0 h 579"/>
                <a:gd name="T6" fmla="*/ 1158 w 1158"/>
                <a:gd name="T7" fmla="*/ 579 h 579"/>
                <a:gd name="T8" fmla="*/ 579 w 1158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8" h="579">
                  <a:moveTo>
                    <a:pt x="579" y="579"/>
                  </a:moveTo>
                  <a:cubicBezTo>
                    <a:pt x="386" y="579"/>
                    <a:pt x="193" y="579"/>
                    <a:pt x="0" y="579"/>
                  </a:cubicBezTo>
                  <a:cubicBezTo>
                    <a:pt x="0" y="259"/>
                    <a:pt x="260" y="0"/>
                    <a:pt x="579" y="0"/>
                  </a:cubicBezTo>
                  <a:cubicBezTo>
                    <a:pt x="899" y="0"/>
                    <a:pt x="1158" y="259"/>
                    <a:pt x="1158" y="579"/>
                  </a:cubicBezTo>
                  <a:cubicBezTo>
                    <a:pt x="965" y="579"/>
                    <a:pt x="772" y="579"/>
                    <a:pt x="579" y="579"/>
                  </a:cubicBezTo>
                  <a:close/>
                </a:path>
              </a:pathLst>
            </a:custGeom>
            <a:solidFill>
              <a:srgbClr val="FF8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279B9ADC-DF1C-4205-8C63-B67FECF78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6300" y="4514851"/>
              <a:ext cx="233362" cy="119063"/>
            </a:xfrm>
            <a:custGeom>
              <a:avLst/>
              <a:gdLst>
                <a:gd name="T0" fmla="*/ 325 w 651"/>
                <a:gd name="T1" fmla="*/ 326 h 326"/>
                <a:gd name="T2" fmla="*/ 0 w 651"/>
                <a:gd name="T3" fmla="*/ 326 h 326"/>
                <a:gd name="T4" fmla="*/ 325 w 651"/>
                <a:gd name="T5" fmla="*/ 0 h 326"/>
                <a:gd name="T6" fmla="*/ 651 w 651"/>
                <a:gd name="T7" fmla="*/ 326 h 326"/>
                <a:gd name="T8" fmla="*/ 325 w 651"/>
                <a:gd name="T9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26">
                  <a:moveTo>
                    <a:pt x="325" y="326"/>
                  </a:moveTo>
                  <a:lnTo>
                    <a:pt x="0" y="326"/>
                  </a:lnTo>
                  <a:cubicBezTo>
                    <a:pt x="0" y="146"/>
                    <a:pt x="146" y="0"/>
                    <a:pt x="325" y="0"/>
                  </a:cubicBezTo>
                  <a:cubicBezTo>
                    <a:pt x="505" y="0"/>
                    <a:pt x="651" y="146"/>
                    <a:pt x="651" y="326"/>
                  </a:cubicBezTo>
                  <a:lnTo>
                    <a:pt x="325" y="326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25EBCE38-BC81-4F67-AEAD-BBD10FB88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0" y="4352926"/>
              <a:ext cx="50800" cy="280988"/>
            </a:xfrm>
            <a:custGeom>
              <a:avLst/>
              <a:gdLst>
                <a:gd name="T0" fmla="*/ 144 w 144"/>
                <a:gd name="T1" fmla="*/ 0 h 768"/>
                <a:gd name="T2" fmla="*/ 141 w 144"/>
                <a:gd name="T3" fmla="*/ 0 h 768"/>
                <a:gd name="T4" fmla="*/ 141 w 144"/>
                <a:gd name="T5" fmla="*/ 45 h 768"/>
                <a:gd name="T6" fmla="*/ 109 w 144"/>
                <a:gd name="T7" fmla="*/ 45 h 768"/>
                <a:gd name="T8" fmla="*/ 109 w 144"/>
                <a:gd name="T9" fmla="*/ 59 h 768"/>
                <a:gd name="T10" fmla="*/ 20 w 144"/>
                <a:gd name="T11" fmla="*/ 59 h 768"/>
                <a:gd name="T12" fmla="*/ 20 w 144"/>
                <a:gd name="T13" fmla="*/ 89 h 768"/>
                <a:gd name="T14" fmla="*/ 0 w 144"/>
                <a:gd name="T15" fmla="*/ 89 h 768"/>
                <a:gd name="T16" fmla="*/ 0 w 144"/>
                <a:gd name="T17" fmla="*/ 768 h 768"/>
                <a:gd name="T18" fmla="*/ 142 w 144"/>
                <a:gd name="T19" fmla="*/ 768 h 768"/>
                <a:gd name="T20" fmla="*/ 142 w 144"/>
                <a:gd name="T21" fmla="*/ 62 h 768"/>
                <a:gd name="T22" fmla="*/ 144 w 144"/>
                <a:gd name="T23" fmla="*/ 62 h 768"/>
                <a:gd name="T24" fmla="*/ 144 w 144"/>
                <a:gd name="T25" fmla="*/ 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768">
                  <a:moveTo>
                    <a:pt x="144" y="0"/>
                  </a:moveTo>
                  <a:lnTo>
                    <a:pt x="141" y="0"/>
                  </a:lnTo>
                  <a:lnTo>
                    <a:pt x="141" y="45"/>
                  </a:lnTo>
                  <a:lnTo>
                    <a:pt x="109" y="45"/>
                  </a:lnTo>
                  <a:lnTo>
                    <a:pt x="109" y="59"/>
                  </a:lnTo>
                  <a:lnTo>
                    <a:pt x="20" y="59"/>
                  </a:lnTo>
                  <a:lnTo>
                    <a:pt x="20" y="89"/>
                  </a:lnTo>
                  <a:lnTo>
                    <a:pt x="0" y="89"/>
                  </a:lnTo>
                  <a:lnTo>
                    <a:pt x="0" y="768"/>
                  </a:lnTo>
                  <a:lnTo>
                    <a:pt x="142" y="768"/>
                  </a:lnTo>
                  <a:lnTo>
                    <a:pt x="142" y="62"/>
                  </a:lnTo>
                  <a:lnTo>
                    <a:pt x="144" y="6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245077E7-0B7C-4AA9-8FA3-717A6BE35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8" y="4367213"/>
              <a:ext cx="66675" cy="266700"/>
            </a:xfrm>
            <a:custGeom>
              <a:avLst/>
              <a:gdLst>
                <a:gd name="T0" fmla="*/ 188 w 188"/>
                <a:gd name="T1" fmla="*/ 9 h 728"/>
                <a:gd name="T2" fmla="*/ 113 w 188"/>
                <a:gd name="T3" fmla="*/ 9 h 728"/>
                <a:gd name="T4" fmla="*/ 113 w 188"/>
                <a:gd name="T5" fmla="*/ 0 h 728"/>
                <a:gd name="T6" fmla="*/ 78 w 188"/>
                <a:gd name="T7" fmla="*/ 0 h 728"/>
                <a:gd name="T8" fmla="*/ 78 w 188"/>
                <a:gd name="T9" fmla="*/ 9 h 728"/>
                <a:gd name="T10" fmla="*/ 48 w 188"/>
                <a:gd name="T11" fmla="*/ 9 h 728"/>
                <a:gd name="T12" fmla="*/ 48 w 188"/>
                <a:gd name="T13" fmla="*/ 37 h 728"/>
                <a:gd name="T14" fmla="*/ 34 w 188"/>
                <a:gd name="T15" fmla="*/ 37 h 728"/>
                <a:gd name="T16" fmla="*/ 34 w 188"/>
                <a:gd name="T17" fmla="*/ 47 h 728"/>
                <a:gd name="T18" fmla="*/ 22 w 188"/>
                <a:gd name="T19" fmla="*/ 47 h 728"/>
                <a:gd name="T20" fmla="*/ 22 w 188"/>
                <a:gd name="T21" fmla="*/ 58 h 728"/>
                <a:gd name="T22" fmla="*/ 10 w 188"/>
                <a:gd name="T23" fmla="*/ 58 h 728"/>
                <a:gd name="T24" fmla="*/ 10 w 188"/>
                <a:gd name="T25" fmla="*/ 70 h 728"/>
                <a:gd name="T26" fmla="*/ 0 w 188"/>
                <a:gd name="T27" fmla="*/ 70 h 728"/>
                <a:gd name="T28" fmla="*/ 0 w 188"/>
                <a:gd name="T29" fmla="*/ 728 h 728"/>
                <a:gd name="T30" fmla="*/ 188 w 188"/>
                <a:gd name="T31" fmla="*/ 728 h 728"/>
                <a:gd name="T32" fmla="*/ 188 w 188"/>
                <a:gd name="T33" fmla="*/ 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728">
                  <a:moveTo>
                    <a:pt x="188" y="9"/>
                  </a:moveTo>
                  <a:lnTo>
                    <a:pt x="113" y="9"/>
                  </a:lnTo>
                  <a:lnTo>
                    <a:pt x="113" y="0"/>
                  </a:lnTo>
                  <a:lnTo>
                    <a:pt x="78" y="0"/>
                  </a:lnTo>
                  <a:lnTo>
                    <a:pt x="78" y="9"/>
                  </a:lnTo>
                  <a:lnTo>
                    <a:pt x="48" y="9"/>
                  </a:lnTo>
                  <a:lnTo>
                    <a:pt x="48" y="37"/>
                  </a:lnTo>
                  <a:lnTo>
                    <a:pt x="34" y="37"/>
                  </a:lnTo>
                  <a:lnTo>
                    <a:pt x="34" y="47"/>
                  </a:lnTo>
                  <a:lnTo>
                    <a:pt x="22" y="47"/>
                  </a:lnTo>
                  <a:lnTo>
                    <a:pt x="22" y="58"/>
                  </a:lnTo>
                  <a:lnTo>
                    <a:pt x="10" y="58"/>
                  </a:lnTo>
                  <a:lnTo>
                    <a:pt x="10" y="70"/>
                  </a:lnTo>
                  <a:lnTo>
                    <a:pt x="0" y="70"/>
                  </a:lnTo>
                  <a:lnTo>
                    <a:pt x="0" y="728"/>
                  </a:lnTo>
                  <a:lnTo>
                    <a:pt x="188" y="728"/>
                  </a:lnTo>
                  <a:lnTo>
                    <a:pt x="188" y="9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23215942-90AD-4196-8B43-0E7335B8E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075" y="4318001"/>
              <a:ext cx="98425" cy="315913"/>
            </a:xfrm>
            <a:custGeom>
              <a:avLst/>
              <a:gdLst>
                <a:gd name="T0" fmla="*/ 260 w 276"/>
                <a:gd name="T1" fmla="*/ 701 h 865"/>
                <a:gd name="T2" fmla="*/ 260 w 276"/>
                <a:gd name="T3" fmla="*/ 320 h 865"/>
                <a:gd name="T4" fmla="*/ 243 w 276"/>
                <a:gd name="T5" fmla="*/ 320 h 865"/>
                <a:gd name="T6" fmla="*/ 243 w 276"/>
                <a:gd name="T7" fmla="*/ 175 h 865"/>
                <a:gd name="T8" fmla="*/ 231 w 276"/>
                <a:gd name="T9" fmla="*/ 175 h 865"/>
                <a:gd name="T10" fmla="*/ 231 w 276"/>
                <a:gd name="T11" fmla="*/ 82 h 865"/>
                <a:gd name="T12" fmla="*/ 221 w 276"/>
                <a:gd name="T13" fmla="*/ 82 h 865"/>
                <a:gd name="T14" fmla="*/ 221 w 276"/>
                <a:gd name="T15" fmla="*/ 28 h 865"/>
                <a:gd name="T16" fmla="*/ 202 w 276"/>
                <a:gd name="T17" fmla="*/ 28 h 865"/>
                <a:gd name="T18" fmla="*/ 202 w 276"/>
                <a:gd name="T19" fmla="*/ 15 h 865"/>
                <a:gd name="T20" fmla="*/ 192 w 276"/>
                <a:gd name="T21" fmla="*/ 15 h 865"/>
                <a:gd name="T22" fmla="*/ 192 w 276"/>
                <a:gd name="T23" fmla="*/ 6 h 865"/>
                <a:gd name="T24" fmla="*/ 186 w 276"/>
                <a:gd name="T25" fmla="*/ 6 h 865"/>
                <a:gd name="T26" fmla="*/ 186 w 276"/>
                <a:gd name="T27" fmla="*/ 0 h 865"/>
                <a:gd name="T28" fmla="*/ 91 w 276"/>
                <a:gd name="T29" fmla="*/ 0 h 865"/>
                <a:gd name="T30" fmla="*/ 91 w 276"/>
                <a:gd name="T31" fmla="*/ 6 h 865"/>
                <a:gd name="T32" fmla="*/ 84 w 276"/>
                <a:gd name="T33" fmla="*/ 6 h 865"/>
                <a:gd name="T34" fmla="*/ 84 w 276"/>
                <a:gd name="T35" fmla="*/ 15 h 865"/>
                <a:gd name="T36" fmla="*/ 74 w 276"/>
                <a:gd name="T37" fmla="*/ 15 h 865"/>
                <a:gd name="T38" fmla="*/ 74 w 276"/>
                <a:gd name="T39" fmla="*/ 28 h 865"/>
                <a:gd name="T40" fmla="*/ 56 w 276"/>
                <a:gd name="T41" fmla="*/ 28 h 865"/>
                <a:gd name="T42" fmla="*/ 56 w 276"/>
                <a:gd name="T43" fmla="*/ 82 h 865"/>
                <a:gd name="T44" fmla="*/ 46 w 276"/>
                <a:gd name="T45" fmla="*/ 82 h 865"/>
                <a:gd name="T46" fmla="*/ 46 w 276"/>
                <a:gd name="T47" fmla="*/ 175 h 865"/>
                <a:gd name="T48" fmla="*/ 33 w 276"/>
                <a:gd name="T49" fmla="*/ 175 h 865"/>
                <a:gd name="T50" fmla="*/ 33 w 276"/>
                <a:gd name="T51" fmla="*/ 320 h 865"/>
                <a:gd name="T52" fmla="*/ 17 w 276"/>
                <a:gd name="T53" fmla="*/ 320 h 865"/>
                <a:gd name="T54" fmla="*/ 17 w 276"/>
                <a:gd name="T55" fmla="*/ 701 h 865"/>
                <a:gd name="T56" fmla="*/ 0 w 276"/>
                <a:gd name="T57" fmla="*/ 701 h 865"/>
                <a:gd name="T58" fmla="*/ 0 w 276"/>
                <a:gd name="T59" fmla="*/ 865 h 865"/>
                <a:gd name="T60" fmla="*/ 276 w 276"/>
                <a:gd name="T61" fmla="*/ 865 h 865"/>
                <a:gd name="T62" fmla="*/ 276 w 276"/>
                <a:gd name="T63" fmla="*/ 701 h 865"/>
                <a:gd name="T64" fmla="*/ 260 w 276"/>
                <a:gd name="T65" fmla="*/ 701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" h="865">
                  <a:moveTo>
                    <a:pt x="260" y="701"/>
                  </a:moveTo>
                  <a:lnTo>
                    <a:pt x="260" y="320"/>
                  </a:lnTo>
                  <a:lnTo>
                    <a:pt x="243" y="320"/>
                  </a:lnTo>
                  <a:lnTo>
                    <a:pt x="243" y="175"/>
                  </a:lnTo>
                  <a:lnTo>
                    <a:pt x="231" y="175"/>
                  </a:lnTo>
                  <a:lnTo>
                    <a:pt x="231" y="82"/>
                  </a:lnTo>
                  <a:lnTo>
                    <a:pt x="221" y="82"/>
                  </a:lnTo>
                  <a:lnTo>
                    <a:pt x="221" y="28"/>
                  </a:lnTo>
                  <a:lnTo>
                    <a:pt x="202" y="28"/>
                  </a:lnTo>
                  <a:lnTo>
                    <a:pt x="202" y="15"/>
                  </a:lnTo>
                  <a:lnTo>
                    <a:pt x="192" y="15"/>
                  </a:lnTo>
                  <a:lnTo>
                    <a:pt x="192" y="6"/>
                  </a:lnTo>
                  <a:lnTo>
                    <a:pt x="186" y="6"/>
                  </a:lnTo>
                  <a:lnTo>
                    <a:pt x="186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4" y="6"/>
                  </a:lnTo>
                  <a:lnTo>
                    <a:pt x="84" y="15"/>
                  </a:lnTo>
                  <a:lnTo>
                    <a:pt x="74" y="15"/>
                  </a:lnTo>
                  <a:lnTo>
                    <a:pt x="74" y="28"/>
                  </a:lnTo>
                  <a:lnTo>
                    <a:pt x="56" y="28"/>
                  </a:lnTo>
                  <a:lnTo>
                    <a:pt x="56" y="82"/>
                  </a:lnTo>
                  <a:lnTo>
                    <a:pt x="46" y="82"/>
                  </a:lnTo>
                  <a:lnTo>
                    <a:pt x="46" y="175"/>
                  </a:lnTo>
                  <a:lnTo>
                    <a:pt x="33" y="175"/>
                  </a:lnTo>
                  <a:lnTo>
                    <a:pt x="33" y="320"/>
                  </a:lnTo>
                  <a:lnTo>
                    <a:pt x="17" y="320"/>
                  </a:lnTo>
                  <a:lnTo>
                    <a:pt x="17" y="701"/>
                  </a:lnTo>
                  <a:lnTo>
                    <a:pt x="0" y="701"/>
                  </a:lnTo>
                  <a:lnTo>
                    <a:pt x="0" y="865"/>
                  </a:lnTo>
                  <a:lnTo>
                    <a:pt x="276" y="865"/>
                  </a:lnTo>
                  <a:lnTo>
                    <a:pt x="276" y="701"/>
                  </a:lnTo>
                  <a:lnTo>
                    <a:pt x="260" y="701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88DA4C7C-F599-4CCA-A124-E280B4D67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688" y="4271963"/>
              <a:ext cx="58737" cy="361950"/>
            </a:xfrm>
            <a:custGeom>
              <a:avLst/>
              <a:gdLst>
                <a:gd name="T0" fmla="*/ 153 w 164"/>
                <a:gd name="T1" fmla="*/ 10 h 992"/>
                <a:gd name="T2" fmla="*/ 153 w 164"/>
                <a:gd name="T3" fmla="*/ 0 h 992"/>
                <a:gd name="T4" fmla="*/ 26 w 164"/>
                <a:gd name="T5" fmla="*/ 0 h 992"/>
                <a:gd name="T6" fmla="*/ 26 w 164"/>
                <a:gd name="T7" fmla="*/ 10 h 992"/>
                <a:gd name="T8" fmla="*/ 0 w 164"/>
                <a:gd name="T9" fmla="*/ 10 h 992"/>
                <a:gd name="T10" fmla="*/ 0 w 164"/>
                <a:gd name="T11" fmla="*/ 992 h 992"/>
                <a:gd name="T12" fmla="*/ 164 w 164"/>
                <a:gd name="T13" fmla="*/ 992 h 992"/>
                <a:gd name="T14" fmla="*/ 164 w 164"/>
                <a:gd name="T15" fmla="*/ 10 h 992"/>
                <a:gd name="T16" fmla="*/ 153 w 164"/>
                <a:gd name="T17" fmla="*/ 10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992">
                  <a:moveTo>
                    <a:pt x="153" y="10"/>
                  </a:moveTo>
                  <a:lnTo>
                    <a:pt x="153" y="0"/>
                  </a:lnTo>
                  <a:lnTo>
                    <a:pt x="26" y="0"/>
                  </a:lnTo>
                  <a:lnTo>
                    <a:pt x="26" y="10"/>
                  </a:lnTo>
                  <a:lnTo>
                    <a:pt x="0" y="10"/>
                  </a:lnTo>
                  <a:lnTo>
                    <a:pt x="0" y="992"/>
                  </a:lnTo>
                  <a:lnTo>
                    <a:pt x="164" y="992"/>
                  </a:lnTo>
                  <a:lnTo>
                    <a:pt x="164" y="10"/>
                  </a:lnTo>
                  <a:lnTo>
                    <a:pt x="153" y="10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261D1F09-E69A-4610-9C66-0D39A9607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63" y="4430713"/>
              <a:ext cx="125412" cy="203200"/>
            </a:xfrm>
            <a:custGeom>
              <a:avLst/>
              <a:gdLst>
                <a:gd name="T0" fmla="*/ 3 w 352"/>
                <a:gd name="T1" fmla="*/ 546 h 556"/>
                <a:gd name="T2" fmla="*/ 3 w 352"/>
                <a:gd name="T3" fmla="*/ 507 h 556"/>
                <a:gd name="T4" fmla="*/ 84 w 352"/>
                <a:gd name="T5" fmla="*/ 507 h 556"/>
                <a:gd name="T6" fmla="*/ 84 w 352"/>
                <a:gd name="T7" fmla="*/ 357 h 556"/>
                <a:gd name="T8" fmla="*/ 86 w 352"/>
                <a:gd name="T9" fmla="*/ 357 h 556"/>
                <a:gd name="T10" fmla="*/ 86 w 352"/>
                <a:gd name="T11" fmla="*/ 357 h 556"/>
                <a:gd name="T12" fmla="*/ 90 w 352"/>
                <a:gd name="T13" fmla="*/ 357 h 556"/>
                <a:gd name="T14" fmla="*/ 90 w 352"/>
                <a:gd name="T15" fmla="*/ 349 h 556"/>
                <a:gd name="T16" fmla="*/ 97 w 352"/>
                <a:gd name="T17" fmla="*/ 349 h 556"/>
                <a:gd name="T18" fmla="*/ 97 w 352"/>
                <a:gd name="T19" fmla="*/ 340 h 556"/>
                <a:gd name="T20" fmla="*/ 103 w 352"/>
                <a:gd name="T21" fmla="*/ 340 h 556"/>
                <a:gd name="T22" fmla="*/ 103 w 352"/>
                <a:gd name="T23" fmla="*/ 327 h 556"/>
                <a:gd name="T24" fmla="*/ 109 w 352"/>
                <a:gd name="T25" fmla="*/ 327 h 556"/>
                <a:gd name="T26" fmla="*/ 109 w 352"/>
                <a:gd name="T27" fmla="*/ 318 h 556"/>
                <a:gd name="T28" fmla="*/ 109 w 352"/>
                <a:gd name="T29" fmla="*/ 318 h 556"/>
                <a:gd name="T30" fmla="*/ 109 w 352"/>
                <a:gd name="T31" fmla="*/ 313 h 556"/>
                <a:gd name="T32" fmla="*/ 109 w 352"/>
                <a:gd name="T33" fmla="*/ 313 h 556"/>
                <a:gd name="T34" fmla="*/ 109 w 352"/>
                <a:gd name="T35" fmla="*/ 97 h 556"/>
                <a:gd name="T36" fmla="*/ 117 w 352"/>
                <a:gd name="T37" fmla="*/ 97 h 556"/>
                <a:gd name="T38" fmla="*/ 117 w 352"/>
                <a:gd name="T39" fmla="*/ 83 h 556"/>
                <a:gd name="T40" fmla="*/ 124 w 352"/>
                <a:gd name="T41" fmla="*/ 83 h 556"/>
                <a:gd name="T42" fmla="*/ 124 w 352"/>
                <a:gd name="T43" fmla="*/ 79 h 556"/>
                <a:gd name="T44" fmla="*/ 124 w 352"/>
                <a:gd name="T45" fmla="*/ 79 h 556"/>
                <a:gd name="T46" fmla="*/ 176 w 352"/>
                <a:gd name="T47" fmla="*/ 23 h 556"/>
                <a:gd name="T48" fmla="*/ 176 w 352"/>
                <a:gd name="T49" fmla="*/ 23 h 556"/>
                <a:gd name="T50" fmla="*/ 181 w 352"/>
                <a:gd name="T51" fmla="*/ 16 h 556"/>
                <a:gd name="T52" fmla="*/ 194 w 352"/>
                <a:gd name="T53" fmla="*/ 16 h 556"/>
                <a:gd name="T54" fmla="*/ 194 w 352"/>
                <a:gd name="T55" fmla="*/ 8 h 556"/>
                <a:gd name="T56" fmla="*/ 204 w 352"/>
                <a:gd name="T57" fmla="*/ 8 h 556"/>
                <a:gd name="T58" fmla="*/ 204 w 352"/>
                <a:gd name="T59" fmla="*/ 0 h 556"/>
                <a:gd name="T60" fmla="*/ 218 w 352"/>
                <a:gd name="T61" fmla="*/ 0 h 556"/>
                <a:gd name="T62" fmla="*/ 218 w 352"/>
                <a:gd name="T63" fmla="*/ 8 h 556"/>
                <a:gd name="T64" fmla="*/ 227 w 352"/>
                <a:gd name="T65" fmla="*/ 8 h 556"/>
                <a:gd name="T66" fmla="*/ 227 w 352"/>
                <a:gd name="T67" fmla="*/ 16 h 556"/>
                <a:gd name="T68" fmla="*/ 240 w 352"/>
                <a:gd name="T69" fmla="*/ 16 h 556"/>
                <a:gd name="T70" fmla="*/ 297 w 352"/>
                <a:gd name="T71" fmla="*/ 79 h 556"/>
                <a:gd name="T72" fmla="*/ 297 w 352"/>
                <a:gd name="T73" fmla="*/ 83 h 556"/>
                <a:gd name="T74" fmla="*/ 304 w 352"/>
                <a:gd name="T75" fmla="*/ 83 h 556"/>
                <a:gd name="T76" fmla="*/ 304 w 352"/>
                <a:gd name="T77" fmla="*/ 97 h 556"/>
                <a:gd name="T78" fmla="*/ 311 w 352"/>
                <a:gd name="T79" fmla="*/ 97 h 556"/>
                <a:gd name="T80" fmla="*/ 311 w 352"/>
                <a:gd name="T81" fmla="*/ 327 h 556"/>
                <a:gd name="T82" fmla="*/ 317 w 352"/>
                <a:gd name="T83" fmla="*/ 327 h 556"/>
                <a:gd name="T84" fmla="*/ 317 w 352"/>
                <a:gd name="T85" fmla="*/ 340 h 556"/>
                <a:gd name="T86" fmla="*/ 323 w 352"/>
                <a:gd name="T87" fmla="*/ 340 h 556"/>
                <a:gd name="T88" fmla="*/ 323 w 352"/>
                <a:gd name="T89" fmla="*/ 349 h 556"/>
                <a:gd name="T90" fmla="*/ 330 w 352"/>
                <a:gd name="T91" fmla="*/ 349 h 556"/>
                <a:gd name="T92" fmla="*/ 330 w 352"/>
                <a:gd name="T93" fmla="*/ 357 h 556"/>
                <a:gd name="T94" fmla="*/ 336 w 352"/>
                <a:gd name="T95" fmla="*/ 357 h 556"/>
                <a:gd name="T96" fmla="*/ 336 w 352"/>
                <a:gd name="T97" fmla="*/ 507 h 556"/>
                <a:gd name="T98" fmla="*/ 349 w 352"/>
                <a:gd name="T99" fmla="*/ 507 h 556"/>
                <a:gd name="T100" fmla="*/ 349 w 352"/>
                <a:gd name="T101" fmla="*/ 546 h 556"/>
                <a:gd name="T102" fmla="*/ 352 w 352"/>
                <a:gd name="T103" fmla="*/ 546 h 556"/>
                <a:gd name="T104" fmla="*/ 352 w 352"/>
                <a:gd name="T105" fmla="*/ 556 h 556"/>
                <a:gd name="T106" fmla="*/ 0 w 352"/>
                <a:gd name="T107" fmla="*/ 556 h 556"/>
                <a:gd name="T108" fmla="*/ 0 w 352"/>
                <a:gd name="T109" fmla="*/ 546 h 556"/>
                <a:gd name="T110" fmla="*/ 3 w 352"/>
                <a:gd name="T111" fmla="*/ 546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2" h="556">
                  <a:moveTo>
                    <a:pt x="3" y="546"/>
                  </a:moveTo>
                  <a:lnTo>
                    <a:pt x="3" y="507"/>
                  </a:lnTo>
                  <a:lnTo>
                    <a:pt x="84" y="507"/>
                  </a:lnTo>
                  <a:lnTo>
                    <a:pt x="84" y="357"/>
                  </a:lnTo>
                  <a:lnTo>
                    <a:pt x="86" y="357"/>
                  </a:lnTo>
                  <a:lnTo>
                    <a:pt x="86" y="357"/>
                  </a:lnTo>
                  <a:lnTo>
                    <a:pt x="90" y="357"/>
                  </a:lnTo>
                  <a:lnTo>
                    <a:pt x="90" y="349"/>
                  </a:lnTo>
                  <a:lnTo>
                    <a:pt x="97" y="349"/>
                  </a:lnTo>
                  <a:lnTo>
                    <a:pt x="97" y="340"/>
                  </a:lnTo>
                  <a:lnTo>
                    <a:pt x="103" y="340"/>
                  </a:lnTo>
                  <a:lnTo>
                    <a:pt x="103" y="327"/>
                  </a:lnTo>
                  <a:lnTo>
                    <a:pt x="109" y="327"/>
                  </a:lnTo>
                  <a:lnTo>
                    <a:pt x="109" y="318"/>
                  </a:lnTo>
                  <a:lnTo>
                    <a:pt x="109" y="318"/>
                  </a:lnTo>
                  <a:lnTo>
                    <a:pt x="109" y="313"/>
                  </a:lnTo>
                  <a:lnTo>
                    <a:pt x="109" y="313"/>
                  </a:lnTo>
                  <a:lnTo>
                    <a:pt x="109" y="97"/>
                  </a:lnTo>
                  <a:lnTo>
                    <a:pt x="117" y="97"/>
                  </a:lnTo>
                  <a:lnTo>
                    <a:pt x="117" y="83"/>
                  </a:lnTo>
                  <a:lnTo>
                    <a:pt x="124" y="83"/>
                  </a:lnTo>
                  <a:lnTo>
                    <a:pt x="124" y="79"/>
                  </a:lnTo>
                  <a:lnTo>
                    <a:pt x="124" y="79"/>
                  </a:lnTo>
                  <a:lnTo>
                    <a:pt x="176" y="23"/>
                  </a:lnTo>
                  <a:lnTo>
                    <a:pt x="176" y="23"/>
                  </a:lnTo>
                  <a:lnTo>
                    <a:pt x="181" y="16"/>
                  </a:lnTo>
                  <a:lnTo>
                    <a:pt x="194" y="16"/>
                  </a:lnTo>
                  <a:lnTo>
                    <a:pt x="194" y="8"/>
                  </a:lnTo>
                  <a:lnTo>
                    <a:pt x="204" y="8"/>
                  </a:lnTo>
                  <a:lnTo>
                    <a:pt x="204" y="0"/>
                  </a:lnTo>
                  <a:lnTo>
                    <a:pt x="218" y="0"/>
                  </a:lnTo>
                  <a:lnTo>
                    <a:pt x="218" y="8"/>
                  </a:lnTo>
                  <a:lnTo>
                    <a:pt x="227" y="8"/>
                  </a:lnTo>
                  <a:lnTo>
                    <a:pt x="227" y="16"/>
                  </a:lnTo>
                  <a:lnTo>
                    <a:pt x="240" y="16"/>
                  </a:lnTo>
                  <a:lnTo>
                    <a:pt x="297" y="79"/>
                  </a:lnTo>
                  <a:lnTo>
                    <a:pt x="297" y="83"/>
                  </a:lnTo>
                  <a:lnTo>
                    <a:pt x="304" y="83"/>
                  </a:lnTo>
                  <a:lnTo>
                    <a:pt x="304" y="97"/>
                  </a:lnTo>
                  <a:lnTo>
                    <a:pt x="311" y="97"/>
                  </a:lnTo>
                  <a:lnTo>
                    <a:pt x="311" y="327"/>
                  </a:lnTo>
                  <a:lnTo>
                    <a:pt x="317" y="327"/>
                  </a:lnTo>
                  <a:lnTo>
                    <a:pt x="317" y="340"/>
                  </a:lnTo>
                  <a:lnTo>
                    <a:pt x="323" y="340"/>
                  </a:lnTo>
                  <a:lnTo>
                    <a:pt x="323" y="349"/>
                  </a:lnTo>
                  <a:lnTo>
                    <a:pt x="330" y="349"/>
                  </a:lnTo>
                  <a:lnTo>
                    <a:pt x="330" y="357"/>
                  </a:lnTo>
                  <a:lnTo>
                    <a:pt x="336" y="357"/>
                  </a:lnTo>
                  <a:lnTo>
                    <a:pt x="336" y="507"/>
                  </a:lnTo>
                  <a:lnTo>
                    <a:pt x="349" y="507"/>
                  </a:lnTo>
                  <a:lnTo>
                    <a:pt x="349" y="546"/>
                  </a:lnTo>
                  <a:lnTo>
                    <a:pt x="352" y="546"/>
                  </a:lnTo>
                  <a:lnTo>
                    <a:pt x="352" y="556"/>
                  </a:lnTo>
                  <a:lnTo>
                    <a:pt x="0" y="556"/>
                  </a:lnTo>
                  <a:lnTo>
                    <a:pt x="0" y="546"/>
                  </a:lnTo>
                  <a:lnTo>
                    <a:pt x="3" y="546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DB00CC41-48B3-49B8-B111-BBFB3E417C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7825" y="4332288"/>
              <a:ext cx="101600" cy="301625"/>
            </a:xfrm>
            <a:custGeom>
              <a:avLst/>
              <a:gdLst>
                <a:gd name="T0" fmla="*/ 71 w 283"/>
                <a:gd name="T1" fmla="*/ 58 h 823"/>
                <a:gd name="T2" fmla="*/ 67 w 283"/>
                <a:gd name="T3" fmla="*/ 61 h 823"/>
                <a:gd name="T4" fmla="*/ 71 w 283"/>
                <a:gd name="T5" fmla="*/ 20 h 823"/>
                <a:gd name="T6" fmla="*/ 67 w 283"/>
                <a:gd name="T7" fmla="*/ 26 h 823"/>
                <a:gd name="T8" fmla="*/ 71 w 283"/>
                <a:gd name="T9" fmla="*/ 20 h 823"/>
                <a:gd name="T10" fmla="*/ 67 w 283"/>
                <a:gd name="T11" fmla="*/ 34 h 823"/>
                <a:gd name="T12" fmla="*/ 71 w 283"/>
                <a:gd name="T13" fmla="*/ 28 h 823"/>
                <a:gd name="T14" fmla="*/ 71 w 283"/>
                <a:gd name="T15" fmla="*/ 41 h 823"/>
                <a:gd name="T16" fmla="*/ 67 w 283"/>
                <a:gd name="T17" fmla="*/ 35 h 823"/>
                <a:gd name="T18" fmla="*/ 71 w 283"/>
                <a:gd name="T19" fmla="*/ 41 h 823"/>
                <a:gd name="T20" fmla="*/ 67 w 283"/>
                <a:gd name="T21" fmla="*/ 49 h 823"/>
                <a:gd name="T22" fmla="*/ 71 w 283"/>
                <a:gd name="T23" fmla="*/ 43 h 823"/>
                <a:gd name="T24" fmla="*/ 71 w 283"/>
                <a:gd name="T25" fmla="*/ 56 h 823"/>
                <a:gd name="T26" fmla="*/ 67 w 283"/>
                <a:gd name="T27" fmla="*/ 50 h 823"/>
                <a:gd name="T28" fmla="*/ 71 w 283"/>
                <a:gd name="T29" fmla="*/ 56 h 823"/>
                <a:gd name="T30" fmla="*/ 236 w 283"/>
                <a:gd name="T31" fmla="*/ 123 h 823"/>
                <a:gd name="T32" fmla="*/ 217 w 283"/>
                <a:gd name="T33" fmla="*/ 120 h 823"/>
                <a:gd name="T34" fmla="*/ 217 w 283"/>
                <a:gd name="T35" fmla="*/ 117 h 823"/>
                <a:gd name="T36" fmla="*/ 217 w 283"/>
                <a:gd name="T37" fmla="*/ 114 h 823"/>
                <a:gd name="T38" fmla="*/ 217 w 283"/>
                <a:gd name="T39" fmla="*/ 111 h 823"/>
                <a:gd name="T40" fmla="*/ 100 w 283"/>
                <a:gd name="T41" fmla="*/ 108 h 823"/>
                <a:gd name="T42" fmla="*/ 91 w 283"/>
                <a:gd name="T43" fmla="*/ 96 h 823"/>
                <a:gd name="T44" fmla="*/ 81 w 283"/>
                <a:gd name="T45" fmla="*/ 77 h 823"/>
                <a:gd name="T46" fmla="*/ 78 w 283"/>
                <a:gd name="T47" fmla="*/ 68 h 823"/>
                <a:gd name="T48" fmla="*/ 73 w 283"/>
                <a:gd name="T49" fmla="*/ 61 h 823"/>
                <a:gd name="T50" fmla="*/ 73 w 283"/>
                <a:gd name="T51" fmla="*/ 58 h 823"/>
                <a:gd name="T52" fmla="*/ 73 w 283"/>
                <a:gd name="T53" fmla="*/ 56 h 823"/>
                <a:gd name="T54" fmla="*/ 73 w 283"/>
                <a:gd name="T55" fmla="*/ 50 h 823"/>
                <a:gd name="T56" fmla="*/ 73 w 283"/>
                <a:gd name="T57" fmla="*/ 49 h 823"/>
                <a:gd name="T58" fmla="*/ 73 w 283"/>
                <a:gd name="T59" fmla="*/ 43 h 823"/>
                <a:gd name="T60" fmla="*/ 73 w 283"/>
                <a:gd name="T61" fmla="*/ 41 h 823"/>
                <a:gd name="T62" fmla="*/ 73 w 283"/>
                <a:gd name="T63" fmla="*/ 35 h 823"/>
                <a:gd name="T64" fmla="*/ 73 w 283"/>
                <a:gd name="T65" fmla="*/ 34 h 823"/>
                <a:gd name="T66" fmla="*/ 73 w 283"/>
                <a:gd name="T67" fmla="*/ 28 h 823"/>
                <a:gd name="T68" fmla="*/ 73 w 283"/>
                <a:gd name="T69" fmla="*/ 26 h 823"/>
                <a:gd name="T70" fmla="*/ 73 w 283"/>
                <a:gd name="T71" fmla="*/ 20 h 823"/>
                <a:gd name="T72" fmla="*/ 67 w 283"/>
                <a:gd name="T73" fmla="*/ 18 h 823"/>
                <a:gd name="T74" fmla="*/ 65 w 283"/>
                <a:gd name="T75" fmla="*/ 0 h 823"/>
                <a:gd name="T76" fmla="*/ 58 w 283"/>
                <a:gd name="T77" fmla="*/ 61 h 823"/>
                <a:gd name="T78" fmla="*/ 55 w 283"/>
                <a:gd name="T79" fmla="*/ 68 h 823"/>
                <a:gd name="T80" fmla="*/ 54 w 283"/>
                <a:gd name="T81" fmla="*/ 77 h 823"/>
                <a:gd name="T82" fmla="*/ 55 w 283"/>
                <a:gd name="T83" fmla="*/ 96 h 823"/>
                <a:gd name="T84" fmla="*/ 0 w 283"/>
                <a:gd name="T85" fmla="*/ 736 h 823"/>
                <a:gd name="T86" fmla="*/ 0 w 283"/>
                <a:gd name="T87" fmla="*/ 757 h 823"/>
                <a:gd name="T88" fmla="*/ 283 w 283"/>
                <a:gd name="T89" fmla="*/ 823 h 823"/>
                <a:gd name="T90" fmla="*/ 236 w 283"/>
                <a:gd name="T91" fmla="*/ 736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3" h="823">
                  <a:moveTo>
                    <a:pt x="67" y="58"/>
                  </a:moveTo>
                  <a:lnTo>
                    <a:pt x="71" y="58"/>
                  </a:lnTo>
                  <a:lnTo>
                    <a:pt x="71" y="61"/>
                  </a:lnTo>
                  <a:lnTo>
                    <a:pt x="67" y="61"/>
                  </a:lnTo>
                  <a:lnTo>
                    <a:pt x="67" y="58"/>
                  </a:lnTo>
                  <a:close/>
                  <a:moveTo>
                    <a:pt x="71" y="20"/>
                  </a:moveTo>
                  <a:lnTo>
                    <a:pt x="71" y="26"/>
                  </a:lnTo>
                  <a:lnTo>
                    <a:pt x="67" y="26"/>
                  </a:lnTo>
                  <a:lnTo>
                    <a:pt x="67" y="20"/>
                  </a:lnTo>
                  <a:lnTo>
                    <a:pt x="71" y="20"/>
                  </a:lnTo>
                  <a:close/>
                  <a:moveTo>
                    <a:pt x="71" y="34"/>
                  </a:moveTo>
                  <a:lnTo>
                    <a:pt x="67" y="34"/>
                  </a:lnTo>
                  <a:lnTo>
                    <a:pt x="67" y="28"/>
                  </a:lnTo>
                  <a:lnTo>
                    <a:pt x="71" y="28"/>
                  </a:lnTo>
                  <a:lnTo>
                    <a:pt x="71" y="34"/>
                  </a:lnTo>
                  <a:close/>
                  <a:moveTo>
                    <a:pt x="71" y="41"/>
                  </a:moveTo>
                  <a:lnTo>
                    <a:pt x="67" y="41"/>
                  </a:lnTo>
                  <a:lnTo>
                    <a:pt x="67" y="35"/>
                  </a:lnTo>
                  <a:lnTo>
                    <a:pt x="71" y="35"/>
                  </a:lnTo>
                  <a:lnTo>
                    <a:pt x="71" y="41"/>
                  </a:lnTo>
                  <a:close/>
                  <a:moveTo>
                    <a:pt x="71" y="49"/>
                  </a:moveTo>
                  <a:lnTo>
                    <a:pt x="67" y="49"/>
                  </a:lnTo>
                  <a:lnTo>
                    <a:pt x="67" y="43"/>
                  </a:lnTo>
                  <a:lnTo>
                    <a:pt x="71" y="43"/>
                  </a:lnTo>
                  <a:lnTo>
                    <a:pt x="71" y="49"/>
                  </a:lnTo>
                  <a:close/>
                  <a:moveTo>
                    <a:pt x="71" y="56"/>
                  </a:moveTo>
                  <a:lnTo>
                    <a:pt x="67" y="56"/>
                  </a:lnTo>
                  <a:lnTo>
                    <a:pt x="67" y="50"/>
                  </a:lnTo>
                  <a:lnTo>
                    <a:pt x="71" y="50"/>
                  </a:lnTo>
                  <a:lnTo>
                    <a:pt x="71" y="56"/>
                  </a:lnTo>
                  <a:close/>
                  <a:moveTo>
                    <a:pt x="236" y="736"/>
                  </a:moveTo>
                  <a:lnTo>
                    <a:pt x="236" y="123"/>
                  </a:lnTo>
                  <a:lnTo>
                    <a:pt x="217" y="123"/>
                  </a:lnTo>
                  <a:lnTo>
                    <a:pt x="217" y="120"/>
                  </a:lnTo>
                  <a:lnTo>
                    <a:pt x="217" y="117"/>
                  </a:lnTo>
                  <a:lnTo>
                    <a:pt x="217" y="117"/>
                  </a:lnTo>
                  <a:lnTo>
                    <a:pt x="217" y="114"/>
                  </a:lnTo>
                  <a:lnTo>
                    <a:pt x="217" y="114"/>
                  </a:lnTo>
                  <a:lnTo>
                    <a:pt x="217" y="111"/>
                  </a:lnTo>
                  <a:lnTo>
                    <a:pt x="217" y="111"/>
                  </a:lnTo>
                  <a:lnTo>
                    <a:pt x="217" y="108"/>
                  </a:lnTo>
                  <a:lnTo>
                    <a:pt x="100" y="108"/>
                  </a:lnTo>
                  <a:lnTo>
                    <a:pt x="100" y="96"/>
                  </a:lnTo>
                  <a:lnTo>
                    <a:pt x="91" y="96"/>
                  </a:lnTo>
                  <a:lnTo>
                    <a:pt x="91" y="77"/>
                  </a:lnTo>
                  <a:lnTo>
                    <a:pt x="81" y="77"/>
                  </a:lnTo>
                  <a:lnTo>
                    <a:pt x="81" y="68"/>
                  </a:lnTo>
                  <a:lnTo>
                    <a:pt x="78" y="68"/>
                  </a:lnTo>
                  <a:lnTo>
                    <a:pt x="78" y="61"/>
                  </a:lnTo>
                  <a:lnTo>
                    <a:pt x="73" y="61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3" y="35"/>
                  </a:lnTo>
                  <a:lnTo>
                    <a:pt x="73" y="35"/>
                  </a:lnTo>
                  <a:lnTo>
                    <a:pt x="73" y="34"/>
                  </a:lnTo>
                  <a:lnTo>
                    <a:pt x="73" y="34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3" y="20"/>
                  </a:lnTo>
                  <a:lnTo>
                    <a:pt x="73" y="20"/>
                  </a:lnTo>
                  <a:lnTo>
                    <a:pt x="73" y="18"/>
                  </a:lnTo>
                  <a:lnTo>
                    <a:pt x="67" y="18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5" y="61"/>
                  </a:lnTo>
                  <a:lnTo>
                    <a:pt x="58" y="61"/>
                  </a:lnTo>
                  <a:lnTo>
                    <a:pt x="58" y="68"/>
                  </a:lnTo>
                  <a:lnTo>
                    <a:pt x="55" y="68"/>
                  </a:lnTo>
                  <a:lnTo>
                    <a:pt x="55" y="77"/>
                  </a:lnTo>
                  <a:lnTo>
                    <a:pt x="54" y="77"/>
                  </a:lnTo>
                  <a:lnTo>
                    <a:pt x="54" y="96"/>
                  </a:lnTo>
                  <a:lnTo>
                    <a:pt x="55" y="96"/>
                  </a:lnTo>
                  <a:lnTo>
                    <a:pt x="55" y="736"/>
                  </a:lnTo>
                  <a:lnTo>
                    <a:pt x="0" y="736"/>
                  </a:lnTo>
                  <a:lnTo>
                    <a:pt x="0" y="757"/>
                  </a:lnTo>
                  <a:lnTo>
                    <a:pt x="0" y="757"/>
                  </a:lnTo>
                  <a:lnTo>
                    <a:pt x="0" y="823"/>
                  </a:lnTo>
                  <a:lnTo>
                    <a:pt x="283" y="823"/>
                  </a:lnTo>
                  <a:lnTo>
                    <a:pt x="283" y="736"/>
                  </a:lnTo>
                  <a:lnTo>
                    <a:pt x="236" y="736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807CBDF8-0BAC-4A24-9AEE-31625768D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875" y="4460876"/>
              <a:ext cx="76200" cy="173038"/>
            </a:xfrm>
            <a:custGeom>
              <a:avLst/>
              <a:gdLst>
                <a:gd name="T0" fmla="*/ 196 w 210"/>
                <a:gd name="T1" fmla="*/ 133 h 475"/>
                <a:gd name="T2" fmla="*/ 196 w 210"/>
                <a:gd name="T3" fmla="*/ 129 h 475"/>
                <a:gd name="T4" fmla="*/ 160 w 210"/>
                <a:gd name="T5" fmla="*/ 129 h 475"/>
                <a:gd name="T6" fmla="*/ 160 w 210"/>
                <a:gd name="T7" fmla="*/ 133 h 475"/>
                <a:gd name="T8" fmla="*/ 65 w 210"/>
                <a:gd name="T9" fmla="*/ 133 h 475"/>
                <a:gd name="T10" fmla="*/ 65 w 210"/>
                <a:gd name="T11" fmla="*/ 102 h 475"/>
                <a:gd name="T12" fmla="*/ 68 w 210"/>
                <a:gd name="T13" fmla="*/ 102 h 475"/>
                <a:gd name="T14" fmla="*/ 68 w 210"/>
                <a:gd name="T15" fmla="*/ 88 h 475"/>
                <a:gd name="T16" fmla="*/ 65 w 210"/>
                <a:gd name="T17" fmla="*/ 88 h 475"/>
                <a:gd name="T18" fmla="*/ 65 w 210"/>
                <a:gd name="T19" fmla="*/ 84 h 475"/>
                <a:gd name="T20" fmla="*/ 59 w 210"/>
                <a:gd name="T21" fmla="*/ 84 h 475"/>
                <a:gd name="T22" fmla="*/ 59 w 210"/>
                <a:gd name="T23" fmla="*/ 79 h 475"/>
                <a:gd name="T24" fmla="*/ 38 w 210"/>
                <a:gd name="T25" fmla="*/ 79 h 475"/>
                <a:gd name="T26" fmla="*/ 38 w 210"/>
                <a:gd name="T27" fmla="*/ 0 h 475"/>
                <a:gd name="T28" fmla="*/ 31 w 210"/>
                <a:gd name="T29" fmla="*/ 0 h 475"/>
                <a:gd name="T30" fmla="*/ 31 w 210"/>
                <a:gd name="T31" fmla="*/ 79 h 475"/>
                <a:gd name="T32" fmla="*/ 10 w 210"/>
                <a:gd name="T33" fmla="*/ 79 h 475"/>
                <a:gd name="T34" fmla="*/ 10 w 210"/>
                <a:gd name="T35" fmla="*/ 84 h 475"/>
                <a:gd name="T36" fmla="*/ 2 w 210"/>
                <a:gd name="T37" fmla="*/ 84 h 475"/>
                <a:gd name="T38" fmla="*/ 2 w 210"/>
                <a:gd name="T39" fmla="*/ 88 h 475"/>
                <a:gd name="T40" fmla="*/ 0 w 210"/>
                <a:gd name="T41" fmla="*/ 88 h 475"/>
                <a:gd name="T42" fmla="*/ 0 w 210"/>
                <a:gd name="T43" fmla="*/ 102 h 475"/>
                <a:gd name="T44" fmla="*/ 2 w 210"/>
                <a:gd name="T45" fmla="*/ 102 h 475"/>
                <a:gd name="T46" fmla="*/ 2 w 210"/>
                <a:gd name="T47" fmla="*/ 475 h 475"/>
                <a:gd name="T48" fmla="*/ 210 w 210"/>
                <a:gd name="T49" fmla="*/ 475 h 475"/>
                <a:gd name="T50" fmla="*/ 210 w 210"/>
                <a:gd name="T51" fmla="*/ 133 h 475"/>
                <a:gd name="T52" fmla="*/ 196 w 210"/>
                <a:gd name="T53" fmla="*/ 133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0" h="475">
                  <a:moveTo>
                    <a:pt x="196" y="133"/>
                  </a:moveTo>
                  <a:lnTo>
                    <a:pt x="196" y="129"/>
                  </a:lnTo>
                  <a:lnTo>
                    <a:pt x="160" y="129"/>
                  </a:lnTo>
                  <a:lnTo>
                    <a:pt x="160" y="133"/>
                  </a:lnTo>
                  <a:lnTo>
                    <a:pt x="65" y="133"/>
                  </a:lnTo>
                  <a:lnTo>
                    <a:pt x="65" y="102"/>
                  </a:lnTo>
                  <a:lnTo>
                    <a:pt x="68" y="102"/>
                  </a:lnTo>
                  <a:lnTo>
                    <a:pt x="68" y="88"/>
                  </a:lnTo>
                  <a:lnTo>
                    <a:pt x="65" y="88"/>
                  </a:lnTo>
                  <a:lnTo>
                    <a:pt x="65" y="84"/>
                  </a:lnTo>
                  <a:lnTo>
                    <a:pt x="59" y="84"/>
                  </a:lnTo>
                  <a:lnTo>
                    <a:pt x="59" y="79"/>
                  </a:lnTo>
                  <a:lnTo>
                    <a:pt x="38" y="79"/>
                  </a:lnTo>
                  <a:lnTo>
                    <a:pt x="38" y="0"/>
                  </a:lnTo>
                  <a:lnTo>
                    <a:pt x="31" y="0"/>
                  </a:lnTo>
                  <a:lnTo>
                    <a:pt x="31" y="79"/>
                  </a:lnTo>
                  <a:lnTo>
                    <a:pt x="10" y="79"/>
                  </a:lnTo>
                  <a:lnTo>
                    <a:pt x="10" y="84"/>
                  </a:lnTo>
                  <a:lnTo>
                    <a:pt x="2" y="84"/>
                  </a:lnTo>
                  <a:lnTo>
                    <a:pt x="2" y="88"/>
                  </a:lnTo>
                  <a:lnTo>
                    <a:pt x="0" y="88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475"/>
                  </a:lnTo>
                  <a:lnTo>
                    <a:pt x="210" y="475"/>
                  </a:lnTo>
                  <a:lnTo>
                    <a:pt x="210" y="133"/>
                  </a:lnTo>
                  <a:lnTo>
                    <a:pt x="196" y="133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3C4AF746-5735-4067-93D6-3CAC42AEF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4138" y="4314826"/>
              <a:ext cx="76200" cy="319088"/>
            </a:xfrm>
            <a:custGeom>
              <a:avLst/>
              <a:gdLst>
                <a:gd name="T0" fmla="*/ 196 w 214"/>
                <a:gd name="T1" fmla="*/ 57 h 874"/>
                <a:gd name="T2" fmla="*/ 196 w 214"/>
                <a:gd name="T3" fmla="*/ 24 h 874"/>
                <a:gd name="T4" fmla="*/ 189 w 214"/>
                <a:gd name="T5" fmla="*/ 24 h 874"/>
                <a:gd name="T6" fmla="*/ 189 w 214"/>
                <a:gd name="T7" fmla="*/ 8 h 874"/>
                <a:gd name="T8" fmla="*/ 142 w 214"/>
                <a:gd name="T9" fmla="*/ 8 h 874"/>
                <a:gd name="T10" fmla="*/ 142 w 214"/>
                <a:gd name="T11" fmla="*/ 0 h 874"/>
                <a:gd name="T12" fmla="*/ 134 w 214"/>
                <a:gd name="T13" fmla="*/ 0 h 874"/>
                <a:gd name="T14" fmla="*/ 134 w 214"/>
                <a:gd name="T15" fmla="*/ 8 h 874"/>
                <a:gd name="T16" fmla="*/ 131 w 214"/>
                <a:gd name="T17" fmla="*/ 8 h 874"/>
                <a:gd name="T18" fmla="*/ 131 w 214"/>
                <a:gd name="T19" fmla="*/ 24 h 874"/>
                <a:gd name="T20" fmla="*/ 124 w 214"/>
                <a:gd name="T21" fmla="*/ 24 h 874"/>
                <a:gd name="T22" fmla="*/ 124 w 214"/>
                <a:gd name="T23" fmla="*/ 57 h 874"/>
                <a:gd name="T24" fmla="*/ 86 w 214"/>
                <a:gd name="T25" fmla="*/ 57 h 874"/>
                <a:gd name="T26" fmla="*/ 86 w 214"/>
                <a:gd name="T27" fmla="*/ 24 h 874"/>
                <a:gd name="T28" fmla="*/ 15 w 214"/>
                <a:gd name="T29" fmla="*/ 24 h 874"/>
                <a:gd name="T30" fmla="*/ 15 w 214"/>
                <a:gd name="T31" fmla="*/ 57 h 874"/>
                <a:gd name="T32" fmla="*/ 0 w 214"/>
                <a:gd name="T33" fmla="*/ 57 h 874"/>
                <a:gd name="T34" fmla="*/ 0 w 214"/>
                <a:gd name="T35" fmla="*/ 874 h 874"/>
                <a:gd name="T36" fmla="*/ 214 w 214"/>
                <a:gd name="T37" fmla="*/ 874 h 874"/>
                <a:gd name="T38" fmla="*/ 214 w 214"/>
                <a:gd name="T39" fmla="*/ 57 h 874"/>
                <a:gd name="T40" fmla="*/ 196 w 214"/>
                <a:gd name="T41" fmla="*/ 57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4" h="874">
                  <a:moveTo>
                    <a:pt x="196" y="57"/>
                  </a:moveTo>
                  <a:lnTo>
                    <a:pt x="196" y="24"/>
                  </a:lnTo>
                  <a:lnTo>
                    <a:pt x="189" y="24"/>
                  </a:lnTo>
                  <a:lnTo>
                    <a:pt x="189" y="8"/>
                  </a:lnTo>
                  <a:lnTo>
                    <a:pt x="142" y="8"/>
                  </a:lnTo>
                  <a:lnTo>
                    <a:pt x="142" y="0"/>
                  </a:lnTo>
                  <a:lnTo>
                    <a:pt x="134" y="0"/>
                  </a:lnTo>
                  <a:lnTo>
                    <a:pt x="134" y="8"/>
                  </a:lnTo>
                  <a:lnTo>
                    <a:pt x="131" y="8"/>
                  </a:lnTo>
                  <a:lnTo>
                    <a:pt x="131" y="24"/>
                  </a:lnTo>
                  <a:lnTo>
                    <a:pt x="124" y="24"/>
                  </a:lnTo>
                  <a:lnTo>
                    <a:pt x="124" y="57"/>
                  </a:lnTo>
                  <a:lnTo>
                    <a:pt x="86" y="57"/>
                  </a:lnTo>
                  <a:lnTo>
                    <a:pt x="86" y="24"/>
                  </a:lnTo>
                  <a:lnTo>
                    <a:pt x="15" y="24"/>
                  </a:lnTo>
                  <a:lnTo>
                    <a:pt x="15" y="57"/>
                  </a:lnTo>
                  <a:lnTo>
                    <a:pt x="0" y="57"/>
                  </a:lnTo>
                  <a:lnTo>
                    <a:pt x="0" y="874"/>
                  </a:lnTo>
                  <a:lnTo>
                    <a:pt x="214" y="874"/>
                  </a:lnTo>
                  <a:lnTo>
                    <a:pt x="214" y="57"/>
                  </a:lnTo>
                  <a:lnTo>
                    <a:pt x="196" y="57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BED39409-987D-4CE3-A95C-A89C426B7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950" y="4406901"/>
              <a:ext cx="90487" cy="227013"/>
            </a:xfrm>
            <a:custGeom>
              <a:avLst/>
              <a:gdLst>
                <a:gd name="T0" fmla="*/ 250 w 250"/>
                <a:gd name="T1" fmla="*/ 112 h 619"/>
                <a:gd name="T2" fmla="*/ 250 w 250"/>
                <a:gd name="T3" fmla="*/ 95 h 619"/>
                <a:gd name="T4" fmla="*/ 249 w 250"/>
                <a:gd name="T5" fmla="*/ 95 h 619"/>
                <a:gd name="T6" fmla="*/ 249 w 250"/>
                <a:gd name="T7" fmla="*/ 82 h 619"/>
                <a:gd name="T8" fmla="*/ 249 w 250"/>
                <a:gd name="T9" fmla="*/ 82 h 619"/>
                <a:gd name="T10" fmla="*/ 249 w 250"/>
                <a:gd name="T11" fmla="*/ 53 h 619"/>
                <a:gd name="T12" fmla="*/ 227 w 250"/>
                <a:gd name="T13" fmla="*/ 53 h 619"/>
                <a:gd name="T14" fmla="*/ 227 w 250"/>
                <a:gd name="T15" fmla="*/ 0 h 619"/>
                <a:gd name="T16" fmla="*/ 23 w 250"/>
                <a:gd name="T17" fmla="*/ 0 h 619"/>
                <a:gd name="T18" fmla="*/ 23 w 250"/>
                <a:gd name="T19" fmla="*/ 53 h 619"/>
                <a:gd name="T20" fmla="*/ 0 w 250"/>
                <a:gd name="T21" fmla="*/ 53 h 619"/>
                <a:gd name="T22" fmla="*/ 0 w 250"/>
                <a:gd name="T23" fmla="*/ 619 h 619"/>
                <a:gd name="T24" fmla="*/ 249 w 250"/>
                <a:gd name="T25" fmla="*/ 619 h 619"/>
                <a:gd name="T26" fmla="*/ 249 w 250"/>
                <a:gd name="T27" fmla="*/ 457 h 619"/>
                <a:gd name="T28" fmla="*/ 250 w 250"/>
                <a:gd name="T29" fmla="*/ 457 h 619"/>
                <a:gd name="T30" fmla="*/ 250 w 250"/>
                <a:gd name="T31" fmla="*/ 401 h 619"/>
                <a:gd name="T32" fmla="*/ 249 w 250"/>
                <a:gd name="T33" fmla="*/ 401 h 619"/>
                <a:gd name="T34" fmla="*/ 249 w 250"/>
                <a:gd name="T35" fmla="*/ 112 h 619"/>
                <a:gd name="T36" fmla="*/ 250 w 250"/>
                <a:gd name="T37" fmla="*/ 11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0" h="619">
                  <a:moveTo>
                    <a:pt x="250" y="112"/>
                  </a:moveTo>
                  <a:lnTo>
                    <a:pt x="250" y="95"/>
                  </a:lnTo>
                  <a:lnTo>
                    <a:pt x="249" y="95"/>
                  </a:lnTo>
                  <a:lnTo>
                    <a:pt x="249" y="82"/>
                  </a:lnTo>
                  <a:lnTo>
                    <a:pt x="249" y="82"/>
                  </a:lnTo>
                  <a:lnTo>
                    <a:pt x="249" y="53"/>
                  </a:lnTo>
                  <a:lnTo>
                    <a:pt x="227" y="53"/>
                  </a:lnTo>
                  <a:lnTo>
                    <a:pt x="227" y="0"/>
                  </a:lnTo>
                  <a:lnTo>
                    <a:pt x="23" y="0"/>
                  </a:lnTo>
                  <a:lnTo>
                    <a:pt x="23" y="53"/>
                  </a:lnTo>
                  <a:lnTo>
                    <a:pt x="0" y="53"/>
                  </a:lnTo>
                  <a:lnTo>
                    <a:pt x="0" y="619"/>
                  </a:lnTo>
                  <a:lnTo>
                    <a:pt x="249" y="619"/>
                  </a:lnTo>
                  <a:lnTo>
                    <a:pt x="249" y="457"/>
                  </a:lnTo>
                  <a:lnTo>
                    <a:pt x="250" y="457"/>
                  </a:lnTo>
                  <a:lnTo>
                    <a:pt x="250" y="401"/>
                  </a:lnTo>
                  <a:lnTo>
                    <a:pt x="249" y="401"/>
                  </a:lnTo>
                  <a:lnTo>
                    <a:pt x="249" y="112"/>
                  </a:lnTo>
                  <a:lnTo>
                    <a:pt x="250" y="112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A18A631E-4977-408C-B6D8-845279730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13" y="4337051"/>
              <a:ext cx="73025" cy="296863"/>
            </a:xfrm>
            <a:custGeom>
              <a:avLst/>
              <a:gdLst>
                <a:gd name="T0" fmla="*/ 171 w 205"/>
                <a:gd name="T1" fmla="*/ 100 h 813"/>
                <a:gd name="T2" fmla="*/ 171 w 205"/>
                <a:gd name="T3" fmla="*/ 0 h 813"/>
                <a:gd name="T4" fmla="*/ 0 w 205"/>
                <a:gd name="T5" fmla="*/ 0 h 813"/>
                <a:gd name="T6" fmla="*/ 0 w 205"/>
                <a:gd name="T7" fmla="*/ 813 h 813"/>
                <a:gd name="T8" fmla="*/ 205 w 205"/>
                <a:gd name="T9" fmla="*/ 813 h 813"/>
                <a:gd name="T10" fmla="*/ 205 w 205"/>
                <a:gd name="T11" fmla="*/ 100 h 813"/>
                <a:gd name="T12" fmla="*/ 171 w 205"/>
                <a:gd name="T13" fmla="*/ 10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813">
                  <a:moveTo>
                    <a:pt x="171" y="100"/>
                  </a:moveTo>
                  <a:lnTo>
                    <a:pt x="171" y="0"/>
                  </a:lnTo>
                  <a:lnTo>
                    <a:pt x="0" y="0"/>
                  </a:lnTo>
                  <a:lnTo>
                    <a:pt x="0" y="813"/>
                  </a:lnTo>
                  <a:lnTo>
                    <a:pt x="205" y="813"/>
                  </a:lnTo>
                  <a:lnTo>
                    <a:pt x="205" y="100"/>
                  </a:lnTo>
                  <a:lnTo>
                    <a:pt x="171" y="100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377B3CC7-1CDE-4E09-B00C-C46AD82EF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5450" y="4452938"/>
              <a:ext cx="50800" cy="180975"/>
            </a:xfrm>
            <a:custGeom>
              <a:avLst/>
              <a:gdLst>
                <a:gd name="T0" fmla="*/ 135 w 142"/>
                <a:gd name="T1" fmla="*/ 14 h 495"/>
                <a:gd name="T2" fmla="*/ 135 w 142"/>
                <a:gd name="T3" fmla="*/ 3 h 495"/>
                <a:gd name="T4" fmla="*/ 130 w 142"/>
                <a:gd name="T5" fmla="*/ 3 h 495"/>
                <a:gd name="T6" fmla="*/ 130 w 142"/>
                <a:gd name="T7" fmla="*/ 0 h 495"/>
                <a:gd name="T8" fmla="*/ 11 w 142"/>
                <a:gd name="T9" fmla="*/ 0 h 495"/>
                <a:gd name="T10" fmla="*/ 11 w 142"/>
                <a:gd name="T11" fmla="*/ 3 h 495"/>
                <a:gd name="T12" fmla="*/ 7 w 142"/>
                <a:gd name="T13" fmla="*/ 3 h 495"/>
                <a:gd name="T14" fmla="*/ 7 w 142"/>
                <a:gd name="T15" fmla="*/ 14 h 495"/>
                <a:gd name="T16" fmla="*/ 0 w 142"/>
                <a:gd name="T17" fmla="*/ 14 h 495"/>
                <a:gd name="T18" fmla="*/ 0 w 142"/>
                <a:gd name="T19" fmla="*/ 407 h 495"/>
                <a:gd name="T20" fmla="*/ 7 w 142"/>
                <a:gd name="T21" fmla="*/ 407 h 495"/>
                <a:gd name="T22" fmla="*/ 7 w 142"/>
                <a:gd name="T23" fmla="*/ 495 h 495"/>
                <a:gd name="T24" fmla="*/ 135 w 142"/>
                <a:gd name="T25" fmla="*/ 495 h 495"/>
                <a:gd name="T26" fmla="*/ 135 w 142"/>
                <a:gd name="T27" fmla="*/ 407 h 495"/>
                <a:gd name="T28" fmla="*/ 142 w 142"/>
                <a:gd name="T29" fmla="*/ 407 h 495"/>
                <a:gd name="T30" fmla="*/ 142 w 142"/>
                <a:gd name="T31" fmla="*/ 14 h 495"/>
                <a:gd name="T32" fmla="*/ 135 w 142"/>
                <a:gd name="T33" fmla="*/ 1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495">
                  <a:moveTo>
                    <a:pt x="135" y="14"/>
                  </a:moveTo>
                  <a:lnTo>
                    <a:pt x="135" y="3"/>
                  </a:lnTo>
                  <a:lnTo>
                    <a:pt x="130" y="3"/>
                  </a:lnTo>
                  <a:lnTo>
                    <a:pt x="130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407"/>
                  </a:lnTo>
                  <a:lnTo>
                    <a:pt x="7" y="407"/>
                  </a:lnTo>
                  <a:lnTo>
                    <a:pt x="7" y="495"/>
                  </a:lnTo>
                  <a:lnTo>
                    <a:pt x="135" y="495"/>
                  </a:lnTo>
                  <a:lnTo>
                    <a:pt x="135" y="407"/>
                  </a:lnTo>
                  <a:lnTo>
                    <a:pt x="142" y="407"/>
                  </a:lnTo>
                  <a:lnTo>
                    <a:pt x="142" y="14"/>
                  </a:lnTo>
                  <a:lnTo>
                    <a:pt x="135" y="14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65ED6FD3-35FD-4ED1-9397-EA7324519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613" y="4313238"/>
              <a:ext cx="73025" cy="320675"/>
            </a:xfrm>
            <a:custGeom>
              <a:avLst/>
              <a:gdLst>
                <a:gd name="T0" fmla="*/ 202 w 202"/>
                <a:gd name="T1" fmla="*/ 42 h 877"/>
                <a:gd name="T2" fmla="*/ 202 w 202"/>
                <a:gd name="T3" fmla="*/ 42 h 877"/>
                <a:gd name="T4" fmla="*/ 202 w 202"/>
                <a:gd name="T5" fmla="*/ 40 h 877"/>
                <a:gd name="T6" fmla="*/ 202 w 202"/>
                <a:gd name="T7" fmla="*/ 40 h 877"/>
                <a:gd name="T8" fmla="*/ 202 w 202"/>
                <a:gd name="T9" fmla="*/ 31 h 877"/>
                <a:gd name="T10" fmla="*/ 201 w 202"/>
                <a:gd name="T11" fmla="*/ 31 h 877"/>
                <a:gd name="T12" fmla="*/ 201 w 202"/>
                <a:gd name="T13" fmla="*/ 31 h 877"/>
                <a:gd name="T14" fmla="*/ 199 w 202"/>
                <a:gd name="T15" fmla="*/ 31 h 877"/>
                <a:gd name="T16" fmla="*/ 199 w 202"/>
                <a:gd name="T17" fmla="*/ 31 h 877"/>
                <a:gd name="T18" fmla="*/ 187 w 202"/>
                <a:gd name="T19" fmla="*/ 31 h 877"/>
                <a:gd name="T20" fmla="*/ 187 w 202"/>
                <a:gd name="T21" fmla="*/ 5 h 877"/>
                <a:gd name="T22" fmla="*/ 178 w 202"/>
                <a:gd name="T23" fmla="*/ 5 h 877"/>
                <a:gd name="T24" fmla="*/ 178 w 202"/>
                <a:gd name="T25" fmla="*/ 0 h 877"/>
                <a:gd name="T26" fmla="*/ 34 w 202"/>
                <a:gd name="T27" fmla="*/ 0 h 877"/>
                <a:gd name="T28" fmla="*/ 34 w 202"/>
                <a:gd name="T29" fmla="*/ 5 h 877"/>
                <a:gd name="T30" fmla="*/ 14 w 202"/>
                <a:gd name="T31" fmla="*/ 5 h 877"/>
                <a:gd name="T32" fmla="*/ 14 w 202"/>
                <a:gd name="T33" fmla="*/ 29 h 877"/>
                <a:gd name="T34" fmla="*/ 14 w 202"/>
                <a:gd name="T35" fmla="*/ 29 h 877"/>
                <a:gd name="T36" fmla="*/ 14 w 202"/>
                <a:gd name="T37" fmla="*/ 31 h 877"/>
                <a:gd name="T38" fmla="*/ 14 w 202"/>
                <a:gd name="T39" fmla="*/ 31 h 877"/>
                <a:gd name="T40" fmla="*/ 14 w 202"/>
                <a:gd name="T41" fmla="*/ 35 h 877"/>
                <a:gd name="T42" fmla="*/ 14 w 202"/>
                <a:gd name="T43" fmla="*/ 35 h 877"/>
                <a:gd name="T44" fmla="*/ 14 w 202"/>
                <a:gd name="T45" fmla="*/ 37 h 877"/>
                <a:gd name="T46" fmla="*/ 14 w 202"/>
                <a:gd name="T47" fmla="*/ 37 h 877"/>
                <a:gd name="T48" fmla="*/ 14 w 202"/>
                <a:gd name="T49" fmla="*/ 47 h 877"/>
                <a:gd name="T50" fmla="*/ 14 w 202"/>
                <a:gd name="T51" fmla="*/ 47 h 877"/>
                <a:gd name="T52" fmla="*/ 14 w 202"/>
                <a:gd name="T53" fmla="*/ 49 h 877"/>
                <a:gd name="T54" fmla="*/ 14 w 202"/>
                <a:gd name="T55" fmla="*/ 49 h 877"/>
                <a:gd name="T56" fmla="*/ 14 w 202"/>
                <a:gd name="T57" fmla="*/ 59 h 877"/>
                <a:gd name="T58" fmla="*/ 14 w 202"/>
                <a:gd name="T59" fmla="*/ 59 h 877"/>
                <a:gd name="T60" fmla="*/ 14 w 202"/>
                <a:gd name="T61" fmla="*/ 61 h 877"/>
                <a:gd name="T62" fmla="*/ 14 w 202"/>
                <a:gd name="T63" fmla="*/ 61 h 877"/>
                <a:gd name="T64" fmla="*/ 14 w 202"/>
                <a:gd name="T65" fmla="*/ 70 h 877"/>
                <a:gd name="T66" fmla="*/ 1 w 202"/>
                <a:gd name="T67" fmla="*/ 70 h 877"/>
                <a:gd name="T68" fmla="*/ 1 w 202"/>
                <a:gd name="T69" fmla="*/ 77 h 877"/>
                <a:gd name="T70" fmla="*/ 0 w 202"/>
                <a:gd name="T71" fmla="*/ 77 h 877"/>
                <a:gd name="T72" fmla="*/ 0 w 202"/>
                <a:gd name="T73" fmla="*/ 79 h 877"/>
                <a:gd name="T74" fmla="*/ 1 w 202"/>
                <a:gd name="T75" fmla="*/ 79 h 877"/>
                <a:gd name="T76" fmla="*/ 1 w 202"/>
                <a:gd name="T77" fmla="*/ 87 h 877"/>
                <a:gd name="T78" fmla="*/ 1 w 202"/>
                <a:gd name="T79" fmla="*/ 89 h 877"/>
                <a:gd name="T80" fmla="*/ 1 w 202"/>
                <a:gd name="T81" fmla="*/ 877 h 877"/>
                <a:gd name="T82" fmla="*/ 202 w 202"/>
                <a:gd name="T83" fmla="*/ 877 h 877"/>
                <a:gd name="T84" fmla="*/ 202 w 202"/>
                <a:gd name="T85" fmla="*/ 4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2" h="877">
                  <a:moveTo>
                    <a:pt x="202" y="42"/>
                  </a:moveTo>
                  <a:lnTo>
                    <a:pt x="202" y="42"/>
                  </a:lnTo>
                  <a:lnTo>
                    <a:pt x="202" y="40"/>
                  </a:lnTo>
                  <a:lnTo>
                    <a:pt x="202" y="40"/>
                  </a:lnTo>
                  <a:lnTo>
                    <a:pt x="202" y="31"/>
                  </a:lnTo>
                  <a:lnTo>
                    <a:pt x="201" y="31"/>
                  </a:lnTo>
                  <a:lnTo>
                    <a:pt x="201" y="31"/>
                  </a:lnTo>
                  <a:lnTo>
                    <a:pt x="199" y="31"/>
                  </a:lnTo>
                  <a:lnTo>
                    <a:pt x="199" y="31"/>
                  </a:lnTo>
                  <a:lnTo>
                    <a:pt x="187" y="31"/>
                  </a:lnTo>
                  <a:lnTo>
                    <a:pt x="187" y="5"/>
                  </a:lnTo>
                  <a:lnTo>
                    <a:pt x="178" y="5"/>
                  </a:lnTo>
                  <a:lnTo>
                    <a:pt x="178" y="0"/>
                  </a:lnTo>
                  <a:lnTo>
                    <a:pt x="34" y="0"/>
                  </a:lnTo>
                  <a:lnTo>
                    <a:pt x="34" y="5"/>
                  </a:lnTo>
                  <a:lnTo>
                    <a:pt x="14" y="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61"/>
                  </a:lnTo>
                  <a:lnTo>
                    <a:pt x="14" y="61"/>
                  </a:lnTo>
                  <a:lnTo>
                    <a:pt x="14" y="70"/>
                  </a:lnTo>
                  <a:lnTo>
                    <a:pt x="1" y="70"/>
                  </a:lnTo>
                  <a:lnTo>
                    <a:pt x="1" y="77"/>
                  </a:lnTo>
                  <a:lnTo>
                    <a:pt x="0" y="77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87"/>
                  </a:lnTo>
                  <a:cubicBezTo>
                    <a:pt x="0" y="87"/>
                    <a:pt x="0" y="89"/>
                    <a:pt x="1" y="89"/>
                  </a:cubicBezTo>
                  <a:lnTo>
                    <a:pt x="1" y="877"/>
                  </a:lnTo>
                  <a:lnTo>
                    <a:pt x="202" y="877"/>
                  </a:lnTo>
                  <a:lnTo>
                    <a:pt x="202" y="42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30D4A7B8-DC36-4E43-A87C-7DBF0DE34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788" y="4441826"/>
              <a:ext cx="87312" cy="192088"/>
            </a:xfrm>
            <a:custGeom>
              <a:avLst/>
              <a:gdLst>
                <a:gd name="T0" fmla="*/ 203 w 243"/>
                <a:gd name="T1" fmla="*/ 114 h 527"/>
                <a:gd name="T2" fmla="*/ 203 w 243"/>
                <a:gd name="T3" fmla="*/ 78 h 527"/>
                <a:gd name="T4" fmla="*/ 194 w 243"/>
                <a:gd name="T5" fmla="*/ 78 h 527"/>
                <a:gd name="T6" fmla="*/ 194 w 243"/>
                <a:gd name="T7" fmla="*/ 73 h 527"/>
                <a:gd name="T8" fmla="*/ 164 w 243"/>
                <a:gd name="T9" fmla="*/ 73 h 527"/>
                <a:gd name="T10" fmla="*/ 164 w 243"/>
                <a:gd name="T11" fmla="*/ 24 h 527"/>
                <a:gd name="T12" fmla="*/ 154 w 243"/>
                <a:gd name="T13" fmla="*/ 24 h 527"/>
                <a:gd name="T14" fmla="*/ 154 w 243"/>
                <a:gd name="T15" fmla="*/ 17 h 527"/>
                <a:gd name="T16" fmla="*/ 146 w 243"/>
                <a:gd name="T17" fmla="*/ 17 h 527"/>
                <a:gd name="T18" fmla="*/ 146 w 243"/>
                <a:gd name="T19" fmla="*/ 0 h 527"/>
                <a:gd name="T20" fmla="*/ 141 w 243"/>
                <a:gd name="T21" fmla="*/ 0 h 527"/>
                <a:gd name="T22" fmla="*/ 141 w 243"/>
                <a:gd name="T23" fmla="*/ 17 h 527"/>
                <a:gd name="T24" fmla="*/ 102 w 243"/>
                <a:gd name="T25" fmla="*/ 17 h 527"/>
                <a:gd name="T26" fmla="*/ 102 w 243"/>
                <a:gd name="T27" fmla="*/ 7 h 527"/>
                <a:gd name="T28" fmla="*/ 60 w 243"/>
                <a:gd name="T29" fmla="*/ 7 h 527"/>
                <a:gd name="T30" fmla="*/ 60 w 243"/>
                <a:gd name="T31" fmla="*/ 17 h 527"/>
                <a:gd name="T32" fmla="*/ 19 w 243"/>
                <a:gd name="T33" fmla="*/ 17 h 527"/>
                <a:gd name="T34" fmla="*/ 19 w 243"/>
                <a:gd name="T35" fmla="*/ 0 h 527"/>
                <a:gd name="T36" fmla="*/ 13 w 243"/>
                <a:gd name="T37" fmla="*/ 0 h 527"/>
                <a:gd name="T38" fmla="*/ 13 w 243"/>
                <a:gd name="T39" fmla="*/ 17 h 527"/>
                <a:gd name="T40" fmla="*/ 6 w 243"/>
                <a:gd name="T41" fmla="*/ 17 h 527"/>
                <a:gd name="T42" fmla="*/ 6 w 243"/>
                <a:gd name="T43" fmla="*/ 24 h 527"/>
                <a:gd name="T44" fmla="*/ 0 w 243"/>
                <a:gd name="T45" fmla="*/ 24 h 527"/>
                <a:gd name="T46" fmla="*/ 0 w 243"/>
                <a:gd name="T47" fmla="*/ 527 h 527"/>
                <a:gd name="T48" fmla="*/ 243 w 243"/>
                <a:gd name="T49" fmla="*/ 527 h 527"/>
                <a:gd name="T50" fmla="*/ 243 w 243"/>
                <a:gd name="T51" fmla="*/ 114 h 527"/>
                <a:gd name="T52" fmla="*/ 203 w 243"/>
                <a:gd name="T53" fmla="*/ 11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3" h="527">
                  <a:moveTo>
                    <a:pt x="203" y="114"/>
                  </a:moveTo>
                  <a:lnTo>
                    <a:pt x="203" y="78"/>
                  </a:lnTo>
                  <a:lnTo>
                    <a:pt x="194" y="78"/>
                  </a:lnTo>
                  <a:lnTo>
                    <a:pt x="194" y="73"/>
                  </a:lnTo>
                  <a:lnTo>
                    <a:pt x="164" y="73"/>
                  </a:lnTo>
                  <a:lnTo>
                    <a:pt x="164" y="24"/>
                  </a:lnTo>
                  <a:lnTo>
                    <a:pt x="154" y="24"/>
                  </a:lnTo>
                  <a:lnTo>
                    <a:pt x="154" y="17"/>
                  </a:lnTo>
                  <a:lnTo>
                    <a:pt x="146" y="17"/>
                  </a:lnTo>
                  <a:lnTo>
                    <a:pt x="146" y="0"/>
                  </a:lnTo>
                  <a:lnTo>
                    <a:pt x="141" y="0"/>
                  </a:lnTo>
                  <a:lnTo>
                    <a:pt x="141" y="17"/>
                  </a:lnTo>
                  <a:lnTo>
                    <a:pt x="102" y="17"/>
                  </a:lnTo>
                  <a:lnTo>
                    <a:pt x="102" y="7"/>
                  </a:lnTo>
                  <a:lnTo>
                    <a:pt x="60" y="7"/>
                  </a:lnTo>
                  <a:lnTo>
                    <a:pt x="60" y="17"/>
                  </a:lnTo>
                  <a:lnTo>
                    <a:pt x="19" y="17"/>
                  </a:lnTo>
                  <a:lnTo>
                    <a:pt x="19" y="0"/>
                  </a:lnTo>
                  <a:lnTo>
                    <a:pt x="13" y="0"/>
                  </a:lnTo>
                  <a:lnTo>
                    <a:pt x="13" y="17"/>
                  </a:lnTo>
                  <a:lnTo>
                    <a:pt x="6" y="17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527"/>
                  </a:lnTo>
                  <a:lnTo>
                    <a:pt x="243" y="527"/>
                  </a:lnTo>
                  <a:lnTo>
                    <a:pt x="243" y="114"/>
                  </a:lnTo>
                  <a:lnTo>
                    <a:pt x="203" y="114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60F4E211-5AA7-4C7D-97E3-0217593447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525" y="4165601"/>
              <a:ext cx="127000" cy="468313"/>
            </a:xfrm>
            <a:custGeom>
              <a:avLst/>
              <a:gdLst>
                <a:gd name="T0" fmla="*/ 207 w 354"/>
                <a:gd name="T1" fmla="*/ 106 h 1282"/>
                <a:gd name="T2" fmla="*/ 205 w 354"/>
                <a:gd name="T3" fmla="*/ 0 h 1282"/>
                <a:gd name="T4" fmla="*/ 207 w 354"/>
                <a:gd name="T5" fmla="*/ 15 h 1282"/>
                <a:gd name="T6" fmla="*/ 209 w 354"/>
                <a:gd name="T7" fmla="*/ 34 h 1282"/>
                <a:gd name="T8" fmla="*/ 214 w 354"/>
                <a:gd name="T9" fmla="*/ 111 h 1282"/>
                <a:gd name="T10" fmla="*/ 280 w 354"/>
                <a:gd name="T11" fmla="*/ 159 h 1282"/>
                <a:gd name="T12" fmla="*/ 322 w 354"/>
                <a:gd name="T13" fmla="*/ 173 h 1282"/>
                <a:gd name="T14" fmla="*/ 354 w 354"/>
                <a:gd name="T15" fmla="*/ 1282 h 1282"/>
                <a:gd name="T16" fmla="*/ 89 w 354"/>
                <a:gd name="T17" fmla="*/ 1066 h 1282"/>
                <a:gd name="T18" fmla="*/ 109 w 354"/>
                <a:gd name="T19" fmla="*/ 159 h 1282"/>
                <a:gd name="T20" fmla="*/ 196 w 354"/>
                <a:gd name="T21" fmla="*/ 102 h 1282"/>
                <a:gd name="T22" fmla="*/ 198 w 354"/>
                <a:gd name="T23" fmla="*/ 34 h 1282"/>
                <a:gd name="T24" fmla="*/ 204 w 354"/>
                <a:gd name="T25" fmla="*/ 37 h 1282"/>
                <a:gd name="T26" fmla="*/ 205 w 354"/>
                <a:gd name="T27" fmla="*/ 0 h 1282"/>
                <a:gd name="T28" fmla="*/ 207 w 354"/>
                <a:gd name="T29" fmla="*/ 101 h 1282"/>
                <a:gd name="T30" fmla="*/ 209 w 354"/>
                <a:gd name="T31" fmla="*/ 96 h 1282"/>
                <a:gd name="T32" fmla="*/ 201 w 354"/>
                <a:gd name="T33" fmla="*/ 96 h 1282"/>
                <a:gd name="T34" fmla="*/ 209 w 354"/>
                <a:gd name="T35" fmla="*/ 96 h 1282"/>
                <a:gd name="T36" fmla="*/ 201 w 354"/>
                <a:gd name="T37" fmla="*/ 82 h 1282"/>
                <a:gd name="T38" fmla="*/ 209 w 354"/>
                <a:gd name="T39" fmla="*/ 81 h 1282"/>
                <a:gd name="T40" fmla="*/ 205 w 354"/>
                <a:gd name="T41" fmla="*/ 78 h 1282"/>
                <a:gd name="T42" fmla="*/ 209 w 354"/>
                <a:gd name="T43" fmla="*/ 81 h 1282"/>
                <a:gd name="T44" fmla="*/ 207 w 354"/>
                <a:gd name="T45" fmla="*/ 69 h 1282"/>
                <a:gd name="T46" fmla="*/ 209 w 354"/>
                <a:gd name="T47" fmla="*/ 67 h 1282"/>
                <a:gd name="T48" fmla="*/ 209 w 354"/>
                <a:gd name="T49" fmla="*/ 60 h 1282"/>
                <a:gd name="T50" fmla="*/ 207 w 354"/>
                <a:gd name="T51" fmla="*/ 58 h 1282"/>
                <a:gd name="T52" fmla="*/ 209 w 354"/>
                <a:gd name="T53" fmla="*/ 52 h 1282"/>
                <a:gd name="T54" fmla="*/ 209 w 354"/>
                <a:gd name="T55" fmla="*/ 50 h 1282"/>
                <a:gd name="T56" fmla="*/ 207 w 354"/>
                <a:gd name="T57" fmla="*/ 48 h 1282"/>
                <a:gd name="T58" fmla="*/ 209 w 354"/>
                <a:gd name="T59" fmla="*/ 48 h 1282"/>
                <a:gd name="T60" fmla="*/ 207 w 354"/>
                <a:gd name="T61" fmla="*/ 41 h 1282"/>
                <a:gd name="T62" fmla="*/ 204 w 354"/>
                <a:gd name="T63" fmla="*/ 75 h 1282"/>
                <a:gd name="T64" fmla="*/ 204 w 354"/>
                <a:gd name="T65" fmla="*/ 69 h 1282"/>
                <a:gd name="T66" fmla="*/ 201 w 354"/>
                <a:gd name="T67" fmla="*/ 67 h 1282"/>
                <a:gd name="T68" fmla="*/ 204 w 354"/>
                <a:gd name="T69" fmla="*/ 67 h 1282"/>
                <a:gd name="T70" fmla="*/ 201 w 354"/>
                <a:gd name="T71" fmla="*/ 55 h 1282"/>
                <a:gd name="T72" fmla="*/ 204 w 354"/>
                <a:gd name="T73" fmla="*/ 50 h 1282"/>
                <a:gd name="T74" fmla="*/ 204 w 354"/>
                <a:gd name="T75" fmla="*/ 50 h 1282"/>
                <a:gd name="T76" fmla="*/ 201 w 354"/>
                <a:gd name="T77" fmla="*/ 43 h 1282"/>
                <a:gd name="T78" fmla="*/ 204 w 354"/>
                <a:gd name="T79" fmla="*/ 42 h 1282"/>
                <a:gd name="T80" fmla="*/ 204 w 354"/>
                <a:gd name="T81" fmla="*/ 41 h 1282"/>
                <a:gd name="T82" fmla="*/ 201 w 354"/>
                <a:gd name="T83" fmla="*/ 99 h 1282"/>
                <a:gd name="T84" fmla="*/ 201 w 354"/>
                <a:gd name="T85" fmla="*/ 104 h 1282"/>
                <a:gd name="T86" fmla="*/ 201 w 354"/>
                <a:gd name="T87" fmla="*/ 111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4" h="1282">
                  <a:moveTo>
                    <a:pt x="209" y="111"/>
                  </a:moveTo>
                  <a:lnTo>
                    <a:pt x="207" y="111"/>
                  </a:lnTo>
                  <a:lnTo>
                    <a:pt x="207" y="106"/>
                  </a:lnTo>
                  <a:lnTo>
                    <a:pt x="209" y="108"/>
                  </a:lnTo>
                  <a:lnTo>
                    <a:pt x="209" y="111"/>
                  </a:lnTo>
                  <a:close/>
                  <a:moveTo>
                    <a:pt x="205" y="0"/>
                  </a:moveTo>
                  <a:lnTo>
                    <a:pt x="206" y="0"/>
                  </a:lnTo>
                  <a:lnTo>
                    <a:pt x="206" y="15"/>
                  </a:lnTo>
                  <a:lnTo>
                    <a:pt x="207" y="15"/>
                  </a:lnTo>
                  <a:lnTo>
                    <a:pt x="207" y="37"/>
                  </a:lnTo>
                  <a:lnTo>
                    <a:pt x="209" y="36"/>
                  </a:lnTo>
                  <a:lnTo>
                    <a:pt x="209" y="34"/>
                  </a:lnTo>
                  <a:lnTo>
                    <a:pt x="212" y="34"/>
                  </a:lnTo>
                  <a:lnTo>
                    <a:pt x="212" y="111"/>
                  </a:lnTo>
                  <a:lnTo>
                    <a:pt x="214" y="111"/>
                  </a:lnTo>
                  <a:lnTo>
                    <a:pt x="214" y="102"/>
                  </a:lnTo>
                  <a:lnTo>
                    <a:pt x="257" y="102"/>
                  </a:lnTo>
                  <a:lnTo>
                    <a:pt x="280" y="159"/>
                  </a:lnTo>
                  <a:lnTo>
                    <a:pt x="301" y="159"/>
                  </a:lnTo>
                  <a:lnTo>
                    <a:pt x="301" y="173"/>
                  </a:lnTo>
                  <a:lnTo>
                    <a:pt x="322" y="173"/>
                  </a:lnTo>
                  <a:lnTo>
                    <a:pt x="322" y="1066"/>
                  </a:lnTo>
                  <a:lnTo>
                    <a:pt x="354" y="1066"/>
                  </a:lnTo>
                  <a:lnTo>
                    <a:pt x="354" y="1282"/>
                  </a:lnTo>
                  <a:lnTo>
                    <a:pt x="0" y="1282"/>
                  </a:lnTo>
                  <a:lnTo>
                    <a:pt x="0" y="1066"/>
                  </a:lnTo>
                  <a:lnTo>
                    <a:pt x="89" y="1066"/>
                  </a:lnTo>
                  <a:lnTo>
                    <a:pt x="89" y="173"/>
                  </a:lnTo>
                  <a:lnTo>
                    <a:pt x="109" y="173"/>
                  </a:lnTo>
                  <a:lnTo>
                    <a:pt x="109" y="159"/>
                  </a:lnTo>
                  <a:lnTo>
                    <a:pt x="130" y="159"/>
                  </a:lnTo>
                  <a:lnTo>
                    <a:pt x="154" y="102"/>
                  </a:lnTo>
                  <a:lnTo>
                    <a:pt x="196" y="102"/>
                  </a:lnTo>
                  <a:lnTo>
                    <a:pt x="196" y="111"/>
                  </a:lnTo>
                  <a:lnTo>
                    <a:pt x="198" y="111"/>
                  </a:lnTo>
                  <a:lnTo>
                    <a:pt x="198" y="34"/>
                  </a:lnTo>
                  <a:lnTo>
                    <a:pt x="201" y="34"/>
                  </a:lnTo>
                  <a:lnTo>
                    <a:pt x="201" y="36"/>
                  </a:lnTo>
                  <a:lnTo>
                    <a:pt x="204" y="37"/>
                  </a:lnTo>
                  <a:lnTo>
                    <a:pt x="204" y="15"/>
                  </a:lnTo>
                  <a:lnTo>
                    <a:pt x="205" y="15"/>
                  </a:lnTo>
                  <a:lnTo>
                    <a:pt x="205" y="0"/>
                  </a:lnTo>
                  <a:close/>
                  <a:moveTo>
                    <a:pt x="209" y="104"/>
                  </a:moveTo>
                  <a:lnTo>
                    <a:pt x="207" y="103"/>
                  </a:lnTo>
                  <a:lnTo>
                    <a:pt x="207" y="101"/>
                  </a:lnTo>
                  <a:lnTo>
                    <a:pt x="209" y="99"/>
                  </a:lnTo>
                  <a:lnTo>
                    <a:pt x="209" y="104"/>
                  </a:lnTo>
                  <a:close/>
                  <a:moveTo>
                    <a:pt x="209" y="96"/>
                  </a:moveTo>
                  <a:lnTo>
                    <a:pt x="205" y="98"/>
                  </a:lnTo>
                  <a:lnTo>
                    <a:pt x="205" y="98"/>
                  </a:lnTo>
                  <a:lnTo>
                    <a:pt x="201" y="96"/>
                  </a:lnTo>
                  <a:lnTo>
                    <a:pt x="201" y="93"/>
                  </a:lnTo>
                  <a:lnTo>
                    <a:pt x="209" y="93"/>
                  </a:lnTo>
                  <a:lnTo>
                    <a:pt x="209" y="96"/>
                  </a:lnTo>
                  <a:close/>
                  <a:moveTo>
                    <a:pt x="209" y="92"/>
                  </a:moveTo>
                  <a:lnTo>
                    <a:pt x="201" y="92"/>
                  </a:lnTo>
                  <a:lnTo>
                    <a:pt x="201" y="82"/>
                  </a:lnTo>
                  <a:lnTo>
                    <a:pt x="209" y="82"/>
                  </a:lnTo>
                  <a:lnTo>
                    <a:pt x="209" y="92"/>
                  </a:lnTo>
                  <a:close/>
                  <a:moveTo>
                    <a:pt x="209" y="81"/>
                  </a:moveTo>
                  <a:lnTo>
                    <a:pt x="201" y="81"/>
                  </a:lnTo>
                  <a:lnTo>
                    <a:pt x="201" y="80"/>
                  </a:lnTo>
                  <a:lnTo>
                    <a:pt x="205" y="78"/>
                  </a:lnTo>
                  <a:lnTo>
                    <a:pt x="206" y="78"/>
                  </a:lnTo>
                  <a:lnTo>
                    <a:pt x="209" y="80"/>
                  </a:lnTo>
                  <a:lnTo>
                    <a:pt x="209" y="81"/>
                  </a:lnTo>
                  <a:close/>
                  <a:moveTo>
                    <a:pt x="209" y="76"/>
                  </a:moveTo>
                  <a:lnTo>
                    <a:pt x="207" y="75"/>
                  </a:lnTo>
                  <a:lnTo>
                    <a:pt x="207" y="69"/>
                  </a:lnTo>
                  <a:lnTo>
                    <a:pt x="209" y="69"/>
                  </a:lnTo>
                  <a:lnTo>
                    <a:pt x="209" y="76"/>
                  </a:lnTo>
                  <a:close/>
                  <a:moveTo>
                    <a:pt x="209" y="67"/>
                  </a:moveTo>
                  <a:lnTo>
                    <a:pt x="207" y="67"/>
                  </a:lnTo>
                  <a:lnTo>
                    <a:pt x="207" y="61"/>
                  </a:lnTo>
                  <a:lnTo>
                    <a:pt x="209" y="60"/>
                  </a:lnTo>
                  <a:lnTo>
                    <a:pt x="209" y="67"/>
                  </a:lnTo>
                  <a:close/>
                  <a:moveTo>
                    <a:pt x="209" y="56"/>
                  </a:moveTo>
                  <a:lnTo>
                    <a:pt x="207" y="58"/>
                  </a:lnTo>
                  <a:lnTo>
                    <a:pt x="207" y="54"/>
                  </a:lnTo>
                  <a:lnTo>
                    <a:pt x="209" y="56"/>
                  </a:lnTo>
                  <a:close/>
                  <a:moveTo>
                    <a:pt x="209" y="52"/>
                  </a:moveTo>
                  <a:lnTo>
                    <a:pt x="207" y="51"/>
                  </a:lnTo>
                  <a:lnTo>
                    <a:pt x="207" y="50"/>
                  </a:lnTo>
                  <a:lnTo>
                    <a:pt x="209" y="50"/>
                  </a:lnTo>
                  <a:lnTo>
                    <a:pt x="209" y="52"/>
                  </a:lnTo>
                  <a:close/>
                  <a:moveTo>
                    <a:pt x="209" y="48"/>
                  </a:moveTo>
                  <a:lnTo>
                    <a:pt x="207" y="48"/>
                  </a:lnTo>
                  <a:lnTo>
                    <a:pt x="207" y="43"/>
                  </a:lnTo>
                  <a:lnTo>
                    <a:pt x="209" y="43"/>
                  </a:lnTo>
                  <a:lnTo>
                    <a:pt x="209" y="48"/>
                  </a:lnTo>
                  <a:close/>
                  <a:moveTo>
                    <a:pt x="209" y="42"/>
                  </a:moveTo>
                  <a:lnTo>
                    <a:pt x="207" y="42"/>
                  </a:lnTo>
                  <a:lnTo>
                    <a:pt x="207" y="41"/>
                  </a:lnTo>
                  <a:lnTo>
                    <a:pt x="209" y="39"/>
                  </a:lnTo>
                  <a:lnTo>
                    <a:pt x="209" y="42"/>
                  </a:lnTo>
                  <a:close/>
                  <a:moveTo>
                    <a:pt x="204" y="75"/>
                  </a:moveTo>
                  <a:lnTo>
                    <a:pt x="201" y="76"/>
                  </a:lnTo>
                  <a:lnTo>
                    <a:pt x="201" y="69"/>
                  </a:lnTo>
                  <a:lnTo>
                    <a:pt x="204" y="69"/>
                  </a:lnTo>
                  <a:lnTo>
                    <a:pt x="204" y="75"/>
                  </a:lnTo>
                  <a:close/>
                  <a:moveTo>
                    <a:pt x="204" y="67"/>
                  </a:moveTo>
                  <a:lnTo>
                    <a:pt x="201" y="67"/>
                  </a:lnTo>
                  <a:lnTo>
                    <a:pt x="201" y="60"/>
                  </a:lnTo>
                  <a:lnTo>
                    <a:pt x="204" y="61"/>
                  </a:lnTo>
                  <a:lnTo>
                    <a:pt x="204" y="67"/>
                  </a:lnTo>
                  <a:close/>
                  <a:moveTo>
                    <a:pt x="204" y="58"/>
                  </a:moveTo>
                  <a:lnTo>
                    <a:pt x="201" y="56"/>
                  </a:lnTo>
                  <a:lnTo>
                    <a:pt x="201" y="55"/>
                  </a:lnTo>
                  <a:lnTo>
                    <a:pt x="204" y="54"/>
                  </a:lnTo>
                  <a:lnTo>
                    <a:pt x="204" y="58"/>
                  </a:lnTo>
                  <a:close/>
                  <a:moveTo>
                    <a:pt x="204" y="50"/>
                  </a:moveTo>
                  <a:lnTo>
                    <a:pt x="201" y="52"/>
                  </a:lnTo>
                  <a:lnTo>
                    <a:pt x="201" y="50"/>
                  </a:lnTo>
                  <a:lnTo>
                    <a:pt x="204" y="50"/>
                  </a:lnTo>
                  <a:close/>
                  <a:moveTo>
                    <a:pt x="204" y="48"/>
                  </a:moveTo>
                  <a:lnTo>
                    <a:pt x="201" y="48"/>
                  </a:lnTo>
                  <a:lnTo>
                    <a:pt x="201" y="43"/>
                  </a:lnTo>
                  <a:lnTo>
                    <a:pt x="204" y="43"/>
                  </a:lnTo>
                  <a:lnTo>
                    <a:pt x="204" y="48"/>
                  </a:lnTo>
                  <a:close/>
                  <a:moveTo>
                    <a:pt x="204" y="42"/>
                  </a:moveTo>
                  <a:lnTo>
                    <a:pt x="201" y="42"/>
                  </a:lnTo>
                  <a:lnTo>
                    <a:pt x="201" y="40"/>
                  </a:lnTo>
                  <a:lnTo>
                    <a:pt x="204" y="41"/>
                  </a:lnTo>
                  <a:lnTo>
                    <a:pt x="204" y="42"/>
                  </a:lnTo>
                  <a:close/>
                  <a:moveTo>
                    <a:pt x="201" y="104"/>
                  </a:moveTo>
                  <a:lnTo>
                    <a:pt x="201" y="99"/>
                  </a:lnTo>
                  <a:lnTo>
                    <a:pt x="204" y="101"/>
                  </a:lnTo>
                  <a:lnTo>
                    <a:pt x="204" y="103"/>
                  </a:lnTo>
                  <a:lnTo>
                    <a:pt x="201" y="104"/>
                  </a:lnTo>
                  <a:close/>
                  <a:moveTo>
                    <a:pt x="204" y="106"/>
                  </a:moveTo>
                  <a:lnTo>
                    <a:pt x="204" y="111"/>
                  </a:lnTo>
                  <a:lnTo>
                    <a:pt x="201" y="111"/>
                  </a:lnTo>
                  <a:lnTo>
                    <a:pt x="201" y="108"/>
                  </a:lnTo>
                  <a:lnTo>
                    <a:pt x="204" y="106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24E7F5D0-C806-4AF0-8E9E-A91DF981B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725" y="4564063"/>
              <a:ext cx="133350" cy="69850"/>
            </a:xfrm>
            <a:custGeom>
              <a:avLst/>
              <a:gdLst>
                <a:gd name="T0" fmla="*/ 12 w 370"/>
                <a:gd name="T1" fmla="*/ 189 h 189"/>
                <a:gd name="T2" fmla="*/ 6 w 370"/>
                <a:gd name="T3" fmla="*/ 110 h 189"/>
                <a:gd name="T4" fmla="*/ 159 w 370"/>
                <a:gd name="T5" fmla="*/ 17 h 189"/>
                <a:gd name="T6" fmla="*/ 233 w 370"/>
                <a:gd name="T7" fmla="*/ 67 h 189"/>
                <a:gd name="T8" fmla="*/ 252 w 370"/>
                <a:gd name="T9" fmla="*/ 68 h 189"/>
                <a:gd name="T10" fmla="*/ 291 w 370"/>
                <a:gd name="T11" fmla="*/ 107 h 189"/>
                <a:gd name="T12" fmla="*/ 311 w 370"/>
                <a:gd name="T13" fmla="*/ 109 h 189"/>
                <a:gd name="T14" fmla="*/ 364 w 370"/>
                <a:gd name="T15" fmla="*/ 189 h 189"/>
                <a:gd name="T16" fmla="*/ 12 w 370"/>
                <a:gd name="T1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0" h="189">
                  <a:moveTo>
                    <a:pt x="12" y="189"/>
                  </a:moveTo>
                  <a:cubicBezTo>
                    <a:pt x="2" y="165"/>
                    <a:pt x="0" y="137"/>
                    <a:pt x="6" y="110"/>
                  </a:cubicBezTo>
                  <a:cubicBezTo>
                    <a:pt x="23" y="42"/>
                    <a:pt x="91" y="0"/>
                    <a:pt x="159" y="17"/>
                  </a:cubicBezTo>
                  <a:cubicBezTo>
                    <a:pt x="190" y="25"/>
                    <a:pt x="216" y="43"/>
                    <a:pt x="233" y="67"/>
                  </a:cubicBezTo>
                  <a:cubicBezTo>
                    <a:pt x="239" y="67"/>
                    <a:pt x="246" y="67"/>
                    <a:pt x="252" y="68"/>
                  </a:cubicBezTo>
                  <a:cubicBezTo>
                    <a:pt x="272" y="73"/>
                    <a:pt x="287" y="89"/>
                    <a:pt x="291" y="107"/>
                  </a:cubicBezTo>
                  <a:cubicBezTo>
                    <a:pt x="298" y="107"/>
                    <a:pt x="305" y="108"/>
                    <a:pt x="311" y="109"/>
                  </a:cubicBezTo>
                  <a:cubicBezTo>
                    <a:pt x="347" y="118"/>
                    <a:pt x="370" y="153"/>
                    <a:pt x="364" y="189"/>
                  </a:cubicBezTo>
                  <a:lnTo>
                    <a:pt x="12" y="189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1E69AA3E-9A8C-494B-9066-1E3A139C15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0138" y="4189413"/>
              <a:ext cx="85725" cy="444500"/>
            </a:xfrm>
            <a:custGeom>
              <a:avLst/>
              <a:gdLst>
                <a:gd name="T0" fmla="*/ 128 w 239"/>
                <a:gd name="T1" fmla="*/ 192 h 1215"/>
                <a:gd name="T2" fmla="*/ 127 w 239"/>
                <a:gd name="T3" fmla="*/ 211 h 1215"/>
                <a:gd name="T4" fmla="*/ 121 w 239"/>
                <a:gd name="T5" fmla="*/ 210 h 1215"/>
                <a:gd name="T6" fmla="*/ 118 w 239"/>
                <a:gd name="T7" fmla="*/ 207 h 1215"/>
                <a:gd name="T8" fmla="*/ 113 w 239"/>
                <a:gd name="T9" fmla="*/ 183 h 1215"/>
                <a:gd name="T10" fmla="*/ 116 w 239"/>
                <a:gd name="T11" fmla="*/ 177 h 1215"/>
                <a:gd name="T12" fmla="*/ 125 w 239"/>
                <a:gd name="T13" fmla="*/ 181 h 1215"/>
                <a:gd name="T14" fmla="*/ 118 w 239"/>
                <a:gd name="T15" fmla="*/ 200 h 1215"/>
                <a:gd name="T16" fmla="*/ 116 w 239"/>
                <a:gd name="T17" fmla="*/ 196 h 1215"/>
                <a:gd name="T18" fmla="*/ 119 w 239"/>
                <a:gd name="T19" fmla="*/ 154 h 1215"/>
                <a:gd name="T20" fmla="*/ 119 w 239"/>
                <a:gd name="T21" fmla="*/ 151 h 1215"/>
                <a:gd name="T22" fmla="*/ 119 w 239"/>
                <a:gd name="T23" fmla="*/ 150 h 1215"/>
                <a:gd name="T24" fmla="*/ 119 w 239"/>
                <a:gd name="T25" fmla="*/ 144 h 1215"/>
                <a:gd name="T26" fmla="*/ 120 w 239"/>
                <a:gd name="T27" fmla="*/ 140 h 1215"/>
                <a:gd name="T28" fmla="*/ 119 w 239"/>
                <a:gd name="T29" fmla="*/ 136 h 1215"/>
                <a:gd name="T30" fmla="*/ 119 w 239"/>
                <a:gd name="T31" fmla="*/ 128 h 1215"/>
                <a:gd name="T32" fmla="*/ 120 w 239"/>
                <a:gd name="T33" fmla="*/ 125 h 1215"/>
                <a:gd name="T34" fmla="*/ 119 w 239"/>
                <a:gd name="T35" fmla="*/ 121 h 1215"/>
                <a:gd name="T36" fmla="*/ 119 w 239"/>
                <a:gd name="T37" fmla="*/ 118 h 1215"/>
                <a:gd name="T38" fmla="*/ 119 w 239"/>
                <a:gd name="T39" fmla="*/ 113 h 1215"/>
                <a:gd name="T40" fmla="*/ 120 w 239"/>
                <a:gd name="T41" fmla="*/ 109 h 1215"/>
                <a:gd name="T42" fmla="*/ 119 w 239"/>
                <a:gd name="T43" fmla="*/ 105 h 1215"/>
                <a:gd name="T44" fmla="*/ 122 w 239"/>
                <a:gd name="T45" fmla="*/ 106 h 1215"/>
                <a:gd name="T46" fmla="*/ 122 w 239"/>
                <a:gd name="T47" fmla="*/ 102 h 1215"/>
                <a:gd name="T48" fmla="*/ 122 w 239"/>
                <a:gd name="T49" fmla="*/ 104 h 1215"/>
                <a:gd name="T50" fmla="*/ 123 w 239"/>
                <a:gd name="T51" fmla="*/ 114 h 1215"/>
                <a:gd name="T52" fmla="*/ 123 w 239"/>
                <a:gd name="T53" fmla="*/ 116 h 1215"/>
                <a:gd name="T54" fmla="*/ 122 w 239"/>
                <a:gd name="T55" fmla="*/ 119 h 1215"/>
                <a:gd name="T56" fmla="*/ 122 w 239"/>
                <a:gd name="T57" fmla="*/ 125 h 1215"/>
                <a:gd name="T58" fmla="*/ 123 w 239"/>
                <a:gd name="T59" fmla="*/ 129 h 1215"/>
                <a:gd name="T60" fmla="*/ 123 w 239"/>
                <a:gd name="T61" fmla="*/ 131 h 1215"/>
                <a:gd name="T62" fmla="*/ 122 w 239"/>
                <a:gd name="T63" fmla="*/ 135 h 1215"/>
                <a:gd name="T64" fmla="*/ 122 w 239"/>
                <a:gd name="T65" fmla="*/ 141 h 1215"/>
                <a:gd name="T66" fmla="*/ 123 w 239"/>
                <a:gd name="T67" fmla="*/ 144 h 1215"/>
                <a:gd name="T68" fmla="*/ 123 w 239"/>
                <a:gd name="T69" fmla="*/ 150 h 1215"/>
                <a:gd name="T70" fmla="*/ 122 w 239"/>
                <a:gd name="T71" fmla="*/ 151 h 1215"/>
                <a:gd name="T72" fmla="*/ 122 w 239"/>
                <a:gd name="T73" fmla="*/ 158 h 1215"/>
                <a:gd name="T74" fmla="*/ 121 w 239"/>
                <a:gd name="T75" fmla="*/ 155 h 1215"/>
                <a:gd name="T76" fmla="*/ 121 w 239"/>
                <a:gd name="T77" fmla="*/ 150 h 1215"/>
                <a:gd name="T78" fmla="*/ 121 w 239"/>
                <a:gd name="T79" fmla="*/ 144 h 1215"/>
                <a:gd name="T80" fmla="*/ 121 w 239"/>
                <a:gd name="T81" fmla="*/ 139 h 1215"/>
                <a:gd name="T82" fmla="*/ 121 w 239"/>
                <a:gd name="T83" fmla="*/ 134 h 1215"/>
                <a:gd name="T84" fmla="*/ 121 w 239"/>
                <a:gd name="T85" fmla="*/ 129 h 1215"/>
                <a:gd name="T86" fmla="*/ 121 w 239"/>
                <a:gd name="T87" fmla="*/ 124 h 1215"/>
                <a:gd name="T88" fmla="*/ 121 w 239"/>
                <a:gd name="T89" fmla="*/ 119 h 1215"/>
                <a:gd name="T90" fmla="*/ 122 w 239"/>
                <a:gd name="T91" fmla="*/ 107 h 1215"/>
                <a:gd name="T92" fmla="*/ 119 w 239"/>
                <a:gd name="T93" fmla="*/ 112 h 1215"/>
                <a:gd name="T94" fmla="*/ 185 w 239"/>
                <a:gd name="T95" fmla="*/ 275 h 1215"/>
                <a:gd name="T96" fmla="*/ 132 w 239"/>
                <a:gd name="T97" fmla="*/ 151 h 1215"/>
                <a:gd name="T98" fmla="*/ 123 w 239"/>
                <a:gd name="T99" fmla="*/ 80 h 1215"/>
                <a:gd name="T100" fmla="*/ 120 w 239"/>
                <a:gd name="T101" fmla="*/ 101 h 1215"/>
                <a:gd name="T102" fmla="*/ 113 w 239"/>
                <a:gd name="T103" fmla="*/ 158 h 1215"/>
                <a:gd name="T104" fmla="*/ 62 w 239"/>
                <a:gd name="T105" fmla="*/ 237 h 1215"/>
                <a:gd name="T106" fmla="*/ 0 w 239"/>
                <a:gd name="T107" fmla="*/ 978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9" h="1215">
                  <a:moveTo>
                    <a:pt x="128" y="174"/>
                  </a:moveTo>
                  <a:lnTo>
                    <a:pt x="124" y="169"/>
                  </a:lnTo>
                  <a:lnTo>
                    <a:pt x="128" y="166"/>
                  </a:lnTo>
                  <a:lnTo>
                    <a:pt x="128" y="174"/>
                  </a:lnTo>
                  <a:close/>
                  <a:moveTo>
                    <a:pt x="128" y="192"/>
                  </a:moveTo>
                  <a:lnTo>
                    <a:pt x="124" y="188"/>
                  </a:lnTo>
                  <a:lnTo>
                    <a:pt x="128" y="185"/>
                  </a:lnTo>
                  <a:lnTo>
                    <a:pt x="128" y="192"/>
                  </a:lnTo>
                  <a:close/>
                  <a:moveTo>
                    <a:pt x="128" y="211"/>
                  </a:moveTo>
                  <a:lnTo>
                    <a:pt x="127" y="211"/>
                  </a:lnTo>
                  <a:lnTo>
                    <a:pt x="124" y="207"/>
                  </a:lnTo>
                  <a:lnTo>
                    <a:pt x="128" y="203"/>
                  </a:lnTo>
                  <a:lnTo>
                    <a:pt x="128" y="211"/>
                  </a:lnTo>
                  <a:close/>
                  <a:moveTo>
                    <a:pt x="121" y="211"/>
                  </a:moveTo>
                  <a:lnTo>
                    <a:pt x="121" y="210"/>
                  </a:lnTo>
                  <a:lnTo>
                    <a:pt x="121" y="211"/>
                  </a:lnTo>
                  <a:close/>
                  <a:moveTo>
                    <a:pt x="115" y="211"/>
                  </a:moveTo>
                  <a:lnTo>
                    <a:pt x="113" y="211"/>
                  </a:lnTo>
                  <a:lnTo>
                    <a:pt x="113" y="202"/>
                  </a:lnTo>
                  <a:lnTo>
                    <a:pt x="118" y="207"/>
                  </a:lnTo>
                  <a:lnTo>
                    <a:pt x="115" y="211"/>
                  </a:lnTo>
                  <a:close/>
                  <a:moveTo>
                    <a:pt x="113" y="183"/>
                  </a:moveTo>
                  <a:lnTo>
                    <a:pt x="118" y="188"/>
                  </a:lnTo>
                  <a:lnTo>
                    <a:pt x="113" y="193"/>
                  </a:lnTo>
                  <a:lnTo>
                    <a:pt x="113" y="183"/>
                  </a:lnTo>
                  <a:close/>
                  <a:moveTo>
                    <a:pt x="113" y="164"/>
                  </a:moveTo>
                  <a:lnTo>
                    <a:pt x="118" y="169"/>
                  </a:lnTo>
                  <a:lnTo>
                    <a:pt x="113" y="174"/>
                  </a:lnTo>
                  <a:lnTo>
                    <a:pt x="113" y="164"/>
                  </a:lnTo>
                  <a:close/>
                  <a:moveTo>
                    <a:pt x="116" y="177"/>
                  </a:moveTo>
                  <a:lnTo>
                    <a:pt x="121" y="172"/>
                  </a:lnTo>
                  <a:lnTo>
                    <a:pt x="126" y="177"/>
                  </a:lnTo>
                  <a:lnTo>
                    <a:pt x="116" y="177"/>
                  </a:lnTo>
                  <a:close/>
                  <a:moveTo>
                    <a:pt x="118" y="181"/>
                  </a:moveTo>
                  <a:lnTo>
                    <a:pt x="125" y="181"/>
                  </a:lnTo>
                  <a:lnTo>
                    <a:pt x="121" y="185"/>
                  </a:lnTo>
                  <a:lnTo>
                    <a:pt x="118" y="181"/>
                  </a:lnTo>
                  <a:close/>
                  <a:moveTo>
                    <a:pt x="125" y="200"/>
                  </a:moveTo>
                  <a:lnTo>
                    <a:pt x="121" y="204"/>
                  </a:lnTo>
                  <a:lnTo>
                    <a:pt x="118" y="200"/>
                  </a:lnTo>
                  <a:lnTo>
                    <a:pt x="125" y="200"/>
                  </a:lnTo>
                  <a:close/>
                  <a:moveTo>
                    <a:pt x="116" y="196"/>
                  </a:moveTo>
                  <a:lnTo>
                    <a:pt x="121" y="191"/>
                  </a:lnTo>
                  <a:lnTo>
                    <a:pt x="126" y="196"/>
                  </a:lnTo>
                  <a:lnTo>
                    <a:pt x="116" y="196"/>
                  </a:lnTo>
                  <a:close/>
                  <a:moveTo>
                    <a:pt x="125" y="162"/>
                  </a:moveTo>
                  <a:lnTo>
                    <a:pt x="121" y="166"/>
                  </a:lnTo>
                  <a:lnTo>
                    <a:pt x="118" y="162"/>
                  </a:lnTo>
                  <a:lnTo>
                    <a:pt x="125" y="162"/>
                  </a:lnTo>
                  <a:close/>
                  <a:moveTo>
                    <a:pt x="119" y="154"/>
                  </a:moveTo>
                  <a:lnTo>
                    <a:pt x="120" y="156"/>
                  </a:lnTo>
                  <a:lnTo>
                    <a:pt x="119" y="157"/>
                  </a:lnTo>
                  <a:lnTo>
                    <a:pt x="119" y="154"/>
                  </a:lnTo>
                  <a:close/>
                  <a:moveTo>
                    <a:pt x="119" y="151"/>
                  </a:moveTo>
                  <a:lnTo>
                    <a:pt x="119" y="151"/>
                  </a:lnTo>
                  <a:lnTo>
                    <a:pt x="119" y="152"/>
                  </a:lnTo>
                  <a:lnTo>
                    <a:pt x="119" y="151"/>
                  </a:lnTo>
                  <a:close/>
                  <a:moveTo>
                    <a:pt x="119" y="149"/>
                  </a:moveTo>
                  <a:lnTo>
                    <a:pt x="120" y="150"/>
                  </a:lnTo>
                  <a:lnTo>
                    <a:pt x="119" y="150"/>
                  </a:lnTo>
                  <a:lnTo>
                    <a:pt x="119" y="149"/>
                  </a:lnTo>
                  <a:close/>
                  <a:moveTo>
                    <a:pt x="119" y="144"/>
                  </a:moveTo>
                  <a:lnTo>
                    <a:pt x="120" y="145"/>
                  </a:lnTo>
                  <a:lnTo>
                    <a:pt x="119" y="147"/>
                  </a:lnTo>
                  <a:lnTo>
                    <a:pt x="119" y="144"/>
                  </a:lnTo>
                  <a:close/>
                  <a:moveTo>
                    <a:pt x="119" y="141"/>
                  </a:moveTo>
                  <a:lnTo>
                    <a:pt x="119" y="141"/>
                  </a:lnTo>
                  <a:lnTo>
                    <a:pt x="119" y="141"/>
                  </a:lnTo>
                  <a:close/>
                  <a:moveTo>
                    <a:pt x="119" y="139"/>
                  </a:moveTo>
                  <a:lnTo>
                    <a:pt x="120" y="140"/>
                  </a:lnTo>
                  <a:lnTo>
                    <a:pt x="119" y="140"/>
                  </a:lnTo>
                  <a:lnTo>
                    <a:pt x="119" y="139"/>
                  </a:lnTo>
                  <a:close/>
                  <a:moveTo>
                    <a:pt x="119" y="134"/>
                  </a:moveTo>
                  <a:lnTo>
                    <a:pt x="120" y="135"/>
                  </a:lnTo>
                  <a:lnTo>
                    <a:pt x="119" y="136"/>
                  </a:lnTo>
                  <a:lnTo>
                    <a:pt x="119" y="134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19" y="128"/>
                  </a:moveTo>
                  <a:lnTo>
                    <a:pt x="120" y="129"/>
                  </a:lnTo>
                  <a:lnTo>
                    <a:pt x="119" y="129"/>
                  </a:lnTo>
                  <a:lnTo>
                    <a:pt x="119" y="128"/>
                  </a:lnTo>
                  <a:close/>
                  <a:moveTo>
                    <a:pt x="119" y="123"/>
                  </a:moveTo>
                  <a:lnTo>
                    <a:pt x="120" y="125"/>
                  </a:lnTo>
                  <a:lnTo>
                    <a:pt x="119" y="126"/>
                  </a:lnTo>
                  <a:lnTo>
                    <a:pt x="119" y="123"/>
                  </a:lnTo>
                  <a:close/>
                  <a:moveTo>
                    <a:pt x="119" y="120"/>
                  </a:moveTo>
                  <a:lnTo>
                    <a:pt x="119" y="120"/>
                  </a:lnTo>
                  <a:lnTo>
                    <a:pt x="119" y="121"/>
                  </a:lnTo>
                  <a:lnTo>
                    <a:pt x="119" y="120"/>
                  </a:lnTo>
                  <a:close/>
                  <a:moveTo>
                    <a:pt x="119" y="118"/>
                  </a:moveTo>
                  <a:lnTo>
                    <a:pt x="120" y="119"/>
                  </a:lnTo>
                  <a:lnTo>
                    <a:pt x="119" y="119"/>
                  </a:lnTo>
                  <a:lnTo>
                    <a:pt x="119" y="118"/>
                  </a:lnTo>
                  <a:close/>
                  <a:moveTo>
                    <a:pt x="119" y="115"/>
                  </a:moveTo>
                  <a:lnTo>
                    <a:pt x="120" y="115"/>
                  </a:lnTo>
                  <a:lnTo>
                    <a:pt x="119" y="116"/>
                  </a:lnTo>
                  <a:lnTo>
                    <a:pt x="119" y="115"/>
                  </a:lnTo>
                  <a:close/>
                  <a:moveTo>
                    <a:pt x="119" y="113"/>
                  </a:moveTo>
                  <a:lnTo>
                    <a:pt x="119" y="114"/>
                  </a:lnTo>
                  <a:lnTo>
                    <a:pt x="119" y="114"/>
                  </a:lnTo>
                  <a:lnTo>
                    <a:pt x="119" y="113"/>
                  </a:lnTo>
                  <a:close/>
                  <a:moveTo>
                    <a:pt x="119" y="108"/>
                  </a:moveTo>
                  <a:lnTo>
                    <a:pt x="120" y="109"/>
                  </a:lnTo>
                  <a:lnTo>
                    <a:pt x="119" y="110"/>
                  </a:lnTo>
                  <a:lnTo>
                    <a:pt x="119" y="108"/>
                  </a:lnTo>
                  <a:close/>
                  <a:moveTo>
                    <a:pt x="119" y="103"/>
                  </a:moveTo>
                  <a:lnTo>
                    <a:pt x="120" y="104"/>
                  </a:lnTo>
                  <a:lnTo>
                    <a:pt x="119" y="105"/>
                  </a:lnTo>
                  <a:lnTo>
                    <a:pt x="119" y="103"/>
                  </a:lnTo>
                  <a:close/>
                  <a:moveTo>
                    <a:pt x="120" y="102"/>
                  </a:moveTo>
                  <a:lnTo>
                    <a:pt x="120" y="102"/>
                  </a:lnTo>
                  <a:lnTo>
                    <a:pt x="120" y="102"/>
                  </a:lnTo>
                  <a:close/>
                  <a:moveTo>
                    <a:pt x="122" y="106"/>
                  </a:moveTo>
                  <a:lnTo>
                    <a:pt x="120" y="106"/>
                  </a:lnTo>
                  <a:lnTo>
                    <a:pt x="121" y="105"/>
                  </a:lnTo>
                  <a:lnTo>
                    <a:pt x="122" y="106"/>
                  </a:lnTo>
                  <a:close/>
                  <a:moveTo>
                    <a:pt x="122" y="102"/>
                  </a:moveTo>
                  <a:lnTo>
                    <a:pt x="122" y="102"/>
                  </a:lnTo>
                  <a:lnTo>
                    <a:pt x="122" y="102"/>
                  </a:lnTo>
                  <a:close/>
                  <a:moveTo>
                    <a:pt x="122" y="104"/>
                  </a:moveTo>
                  <a:lnTo>
                    <a:pt x="123" y="103"/>
                  </a:lnTo>
                  <a:lnTo>
                    <a:pt x="123" y="105"/>
                  </a:lnTo>
                  <a:lnTo>
                    <a:pt x="122" y="104"/>
                  </a:lnTo>
                  <a:close/>
                  <a:moveTo>
                    <a:pt x="122" y="109"/>
                  </a:moveTo>
                  <a:lnTo>
                    <a:pt x="123" y="108"/>
                  </a:lnTo>
                  <a:lnTo>
                    <a:pt x="123" y="110"/>
                  </a:lnTo>
                  <a:lnTo>
                    <a:pt x="122" y="109"/>
                  </a:lnTo>
                  <a:close/>
                  <a:moveTo>
                    <a:pt x="123" y="114"/>
                  </a:moveTo>
                  <a:lnTo>
                    <a:pt x="123" y="113"/>
                  </a:lnTo>
                  <a:lnTo>
                    <a:pt x="123" y="114"/>
                  </a:lnTo>
                  <a:close/>
                  <a:moveTo>
                    <a:pt x="122" y="115"/>
                  </a:moveTo>
                  <a:lnTo>
                    <a:pt x="123" y="115"/>
                  </a:lnTo>
                  <a:lnTo>
                    <a:pt x="123" y="116"/>
                  </a:lnTo>
                  <a:lnTo>
                    <a:pt x="122" y="115"/>
                  </a:lnTo>
                  <a:close/>
                  <a:moveTo>
                    <a:pt x="122" y="119"/>
                  </a:moveTo>
                  <a:lnTo>
                    <a:pt x="123" y="118"/>
                  </a:lnTo>
                  <a:lnTo>
                    <a:pt x="123" y="119"/>
                  </a:lnTo>
                  <a:lnTo>
                    <a:pt x="122" y="119"/>
                  </a:lnTo>
                  <a:close/>
                  <a:moveTo>
                    <a:pt x="122" y="120"/>
                  </a:moveTo>
                  <a:lnTo>
                    <a:pt x="123" y="120"/>
                  </a:lnTo>
                  <a:lnTo>
                    <a:pt x="123" y="121"/>
                  </a:lnTo>
                  <a:lnTo>
                    <a:pt x="122" y="120"/>
                  </a:lnTo>
                  <a:close/>
                  <a:moveTo>
                    <a:pt x="122" y="125"/>
                  </a:moveTo>
                  <a:lnTo>
                    <a:pt x="123" y="124"/>
                  </a:lnTo>
                  <a:lnTo>
                    <a:pt x="123" y="126"/>
                  </a:lnTo>
                  <a:lnTo>
                    <a:pt x="122" y="125"/>
                  </a:lnTo>
                  <a:close/>
                  <a:moveTo>
                    <a:pt x="122" y="129"/>
                  </a:moveTo>
                  <a:lnTo>
                    <a:pt x="123" y="129"/>
                  </a:lnTo>
                  <a:lnTo>
                    <a:pt x="123" y="129"/>
                  </a:lnTo>
                  <a:lnTo>
                    <a:pt x="122" y="129"/>
                  </a:lnTo>
                  <a:close/>
                  <a:moveTo>
                    <a:pt x="122" y="131"/>
                  </a:moveTo>
                  <a:lnTo>
                    <a:pt x="123" y="131"/>
                  </a:lnTo>
                  <a:lnTo>
                    <a:pt x="123" y="131"/>
                  </a:lnTo>
                  <a:lnTo>
                    <a:pt x="122" y="131"/>
                  </a:lnTo>
                  <a:close/>
                  <a:moveTo>
                    <a:pt x="122" y="135"/>
                  </a:moveTo>
                  <a:lnTo>
                    <a:pt x="123" y="134"/>
                  </a:lnTo>
                  <a:lnTo>
                    <a:pt x="123" y="136"/>
                  </a:lnTo>
                  <a:lnTo>
                    <a:pt x="122" y="135"/>
                  </a:lnTo>
                  <a:close/>
                  <a:moveTo>
                    <a:pt x="122" y="140"/>
                  </a:moveTo>
                  <a:lnTo>
                    <a:pt x="123" y="139"/>
                  </a:lnTo>
                  <a:lnTo>
                    <a:pt x="123" y="140"/>
                  </a:lnTo>
                  <a:lnTo>
                    <a:pt x="122" y="140"/>
                  </a:lnTo>
                  <a:close/>
                  <a:moveTo>
                    <a:pt x="122" y="141"/>
                  </a:moveTo>
                  <a:lnTo>
                    <a:pt x="123" y="141"/>
                  </a:lnTo>
                  <a:lnTo>
                    <a:pt x="123" y="141"/>
                  </a:lnTo>
                  <a:lnTo>
                    <a:pt x="122" y="141"/>
                  </a:lnTo>
                  <a:close/>
                  <a:moveTo>
                    <a:pt x="122" y="145"/>
                  </a:moveTo>
                  <a:lnTo>
                    <a:pt x="123" y="144"/>
                  </a:lnTo>
                  <a:lnTo>
                    <a:pt x="123" y="146"/>
                  </a:lnTo>
                  <a:lnTo>
                    <a:pt x="122" y="145"/>
                  </a:lnTo>
                  <a:close/>
                  <a:moveTo>
                    <a:pt x="122" y="150"/>
                  </a:moveTo>
                  <a:lnTo>
                    <a:pt x="123" y="149"/>
                  </a:lnTo>
                  <a:lnTo>
                    <a:pt x="123" y="150"/>
                  </a:lnTo>
                  <a:lnTo>
                    <a:pt x="122" y="150"/>
                  </a:lnTo>
                  <a:close/>
                  <a:moveTo>
                    <a:pt x="122" y="151"/>
                  </a:moveTo>
                  <a:lnTo>
                    <a:pt x="123" y="151"/>
                  </a:lnTo>
                  <a:lnTo>
                    <a:pt x="123" y="152"/>
                  </a:lnTo>
                  <a:lnTo>
                    <a:pt x="122" y="151"/>
                  </a:lnTo>
                  <a:close/>
                  <a:moveTo>
                    <a:pt x="122" y="156"/>
                  </a:moveTo>
                  <a:lnTo>
                    <a:pt x="123" y="155"/>
                  </a:lnTo>
                  <a:lnTo>
                    <a:pt x="123" y="157"/>
                  </a:lnTo>
                  <a:lnTo>
                    <a:pt x="122" y="156"/>
                  </a:lnTo>
                  <a:close/>
                  <a:moveTo>
                    <a:pt x="122" y="158"/>
                  </a:moveTo>
                  <a:lnTo>
                    <a:pt x="119" y="158"/>
                  </a:lnTo>
                  <a:lnTo>
                    <a:pt x="121" y="157"/>
                  </a:lnTo>
                  <a:lnTo>
                    <a:pt x="122" y="158"/>
                  </a:lnTo>
                  <a:close/>
                  <a:moveTo>
                    <a:pt x="123" y="153"/>
                  </a:moveTo>
                  <a:lnTo>
                    <a:pt x="121" y="155"/>
                  </a:lnTo>
                  <a:lnTo>
                    <a:pt x="119" y="153"/>
                  </a:lnTo>
                  <a:lnTo>
                    <a:pt x="121" y="151"/>
                  </a:lnTo>
                  <a:lnTo>
                    <a:pt x="123" y="153"/>
                  </a:lnTo>
                  <a:close/>
                  <a:moveTo>
                    <a:pt x="123" y="148"/>
                  </a:moveTo>
                  <a:lnTo>
                    <a:pt x="121" y="150"/>
                  </a:lnTo>
                  <a:lnTo>
                    <a:pt x="119" y="148"/>
                  </a:lnTo>
                  <a:lnTo>
                    <a:pt x="121" y="146"/>
                  </a:lnTo>
                  <a:lnTo>
                    <a:pt x="123" y="148"/>
                  </a:lnTo>
                  <a:close/>
                  <a:moveTo>
                    <a:pt x="123" y="143"/>
                  </a:moveTo>
                  <a:lnTo>
                    <a:pt x="121" y="144"/>
                  </a:lnTo>
                  <a:lnTo>
                    <a:pt x="119" y="143"/>
                  </a:lnTo>
                  <a:lnTo>
                    <a:pt x="121" y="141"/>
                  </a:lnTo>
                  <a:lnTo>
                    <a:pt x="123" y="143"/>
                  </a:lnTo>
                  <a:close/>
                  <a:moveTo>
                    <a:pt x="123" y="138"/>
                  </a:moveTo>
                  <a:lnTo>
                    <a:pt x="121" y="139"/>
                  </a:lnTo>
                  <a:lnTo>
                    <a:pt x="119" y="137"/>
                  </a:lnTo>
                  <a:lnTo>
                    <a:pt x="121" y="136"/>
                  </a:lnTo>
                  <a:lnTo>
                    <a:pt x="123" y="138"/>
                  </a:lnTo>
                  <a:close/>
                  <a:moveTo>
                    <a:pt x="123" y="133"/>
                  </a:moveTo>
                  <a:lnTo>
                    <a:pt x="121" y="134"/>
                  </a:lnTo>
                  <a:lnTo>
                    <a:pt x="119" y="132"/>
                  </a:lnTo>
                  <a:lnTo>
                    <a:pt x="121" y="131"/>
                  </a:lnTo>
                  <a:lnTo>
                    <a:pt x="123" y="133"/>
                  </a:lnTo>
                  <a:close/>
                  <a:moveTo>
                    <a:pt x="123" y="127"/>
                  </a:moveTo>
                  <a:lnTo>
                    <a:pt x="121" y="129"/>
                  </a:lnTo>
                  <a:lnTo>
                    <a:pt x="119" y="127"/>
                  </a:lnTo>
                  <a:lnTo>
                    <a:pt x="121" y="126"/>
                  </a:lnTo>
                  <a:lnTo>
                    <a:pt x="123" y="127"/>
                  </a:lnTo>
                  <a:close/>
                  <a:moveTo>
                    <a:pt x="123" y="122"/>
                  </a:moveTo>
                  <a:lnTo>
                    <a:pt x="121" y="124"/>
                  </a:lnTo>
                  <a:lnTo>
                    <a:pt x="119" y="122"/>
                  </a:lnTo>
                  <a:lnTo>
                    <a:pt x="121" y="120"/>
                  </a:lnTo>
                  <a:lnTo>
                    <a:pt x="123" y="122"/>
                  </a:lnTo>
                  <a:close/>
                  <a:moveTo>
                    <a:pt x="123" y="117"/>
                  </a:moveTo>
                  <a:lnTo>
                    <a:pt x="121" y="119"/>
                  </a:lnTo>
                  <a:lnTo>
                    <a:pt x="119" y="117"/>
                  </a:lnTo>
                  <a:lnTo>
                    <a:pt x="121" y="115"/>
                  </a:lnTo>
                  <a:lnTo>
                    <a:pt x="123" y="117"/>
                  </a:lnTo>
                  <a:close/>
                  <a:moveTo>
                    <a:pt x="120" y="107"/>
                  </a:moveTo>
                  <a:lnTo>
                    <a:pt x="122" y="107"/>
                  </a:lnTo>
                  <a:lnTo>
                    <a:pt x="121" y="108"/>
                  </a:lnTo>
                  <a:lnTo>
                    <a:pt x="120" y="107"/>
                  </a:lnTo>
                  <a:close/>
                  <a:moveTo>
                    <a:pt x="123" y="112"/>
                  </a:moveTo>
                  <a:lnTo>
                    <a:pt x="121" y="113"/>
                  </a:lnTo>
                  <a:lnTo>
                    <a:pt x="119" y="112"/>
                  </a:lnTo>
                  <a:lnTo>
                    <a:pt x="121" y="110"/>
                  </a:lnTo>
                  <a:lnTo>
                    <a:pt x="123" y="112"/>
                  </a:lnTo>
                  <a:close/>
                  <a:moveTo>
                    <a:pt x="212" y="726"/>
                  </a:moveTo>
                  <a:lnTo>
                    <a:pt x="212" y="275"/>
                  </a:lnTo>
                  <a:lnTo>
                    <a:pt x="185" y="275"/>
                  </a:lnTo>
                  <a:lnTo>
                    <a:pt x="185" y="237"/>
                  </a:lnTo>
                  <a:lnTo>
                    <a:pt x="174" y="237"/>
                  </a:lnTo>
                  <a:lnTo>
                    <a:pt x="174" y="211"/>
                  </a:lnTo>
                  <a:lnTo>
                    <a:pt x="132" y="211"/>
                  </a:lnTo>
                  <a:lnTo>
                    <a:pt x="132" y="151"/>
                  </a:lnTo>
                  <a:lnTo>
                    <a:pt x="128" y="151"/>
                  </a:lnTo>
                  <a:lnTo>
                    <a:pt x="128" y="158"/>
                  </a:lnTo>
                  <a:lnTo>
                    <a:pt x="127" y="158"/>
                  </a:lnTo>
                  <a:lnTo>
                    <a:pt x="127" y="80"/>
                  </a:lnTo>
                  <a:lnTo>
                    <a:pt x="123" y="80"/>
                  </a:lnTo>
                  <a:lnTo>
                    <a:pt x="123" y="101"/>
                  </a:lnTo>
                  <a:lnTo>
                    <a:pt x="122" y="101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20" y="101"/>
                  </a:lnTo>
                  <a:lnTo>
                    <a:pt x="119" y="101"/>
                  </a:lnTo>
                  <a:lnTo>
                    <a:pt x="119" y="80"/>
                  </a:lnTo>
                  <a:lnTo>
                    <a:pt x="114" y="80"/>
                  </a:lnTo>
                  <a:lnTo>
                    <a:pt x="114" y="158"/>
                  </a:lnTo>
                  <a:lnTo>
                    <a:pt x="113" y="158"/>
                  </a:lnTo>
                  <a:lnTo>
                    <a:pt x="113" y="151"/>
                  </a:lnTo>
                  <a:lnTo>
                    <a:pt x="109" y="151"/>
                  </a:lnTo>
                  <a:lnTo>
                    <a:pt x="109" y="211"/>
                  </a:lnTo>
                  <a:lnTo>
                    <a:pt x="62" y="211"/>
                  </a:lnTo>
                  <a:lnTo>
                    <a:pt x="62" y="237"/>
                  </a:lnTo>
                  <a:lnTo>
                    <a:pt x="51" y="237"/>
                  </a:lnTo>
                  <a:lnTo>
                    <a:pt x="51" y="275"/>
                  </a:lnTo>
                  <a:lnTo>
                    <a:pt x="24" y="275"/>
                  </a:lnTo>
                  <a:lnTo>
                    <a:pt x="24" y="978"/>
                  </a:lnTo>
                  <a:lnTo>
                    <a:pt x="0" y="978"/>
                  </a:lnTo>
                  <a:lnTo>
                    <a:pt x="0" y="1215"/>
                  </a:lnTo>
                  <a:lnTo>
                    <a:pt x="239" y="1215"/>
                  </a:lnTo>
                  <a:lnTo>
                    <a:pt x="239" y="726"/>
                  </a:lnTo>
                  <a:lnTo>
                    <a:pt x="212" y="726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C49FB3E5-06D6-4D7D-A097-0B34CAC6D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8" y="4216401"/>
              <a:ext cx="104775" cy="417513"/>
            </a:xfrm>
            <a:custGeom>
              <a:avLst/>
              <a:gdLst>
                <a:gd name="T0" fmla="*/ 291 w 291"/>
                <a:gd name="T1" fmla="*/ 178 h 1143"/>
                <a:gd name="T2" fmla="*/ 291 w 291"/>
                <a:gd name="T3" fmla="*/ 94 h 1143"/>
                <a:gd name="T4" fmla="*/ 281 w 291"/>
                <a:gd name="T5" fmla="*/ 94 h 1143"/>
                <a:gd name="T6" fmla="*/ 281 w 291"/>
                <a:gd name="T7" fmla="*/ 71 h 1143"/>
                <a:gd name="T8" fmla="*/ 267 w 291"/>
                <a:gd name="T9" fmla="*/ 71 h 1143"/>
                <a:gd name="T10" fmla="*/ 267 w 291"/>
                <a:gd name="T11" fmla="*/ 66 h 1143"/>
                <a:gd name="T12" fmla="*/ 247 w 291"/>
                <a:gd name="T13" fmla="*/ 66 h 1143"/>
                <a:gd name="T14" fmla="*/ 247 w 291"/>
                <a:gd name="T15" fmla="*/ 14 h 1143"/>
                <a:gd name="T16" fmla="*/ 245 w 291"/>
                <a:gd name="T17" fmla="*/ 14 h 1143"/>
                <a:gd name="T18" fmla="*/ 245 w 291"/>
                <a:gd name="T19" fmla="*/ 66 h 1143"/>
                <a:gd name="T20" fmla="*/ 242 w 291"/>
                <a:gd name="T21" fmla="*/ 66 h 1143"/>
                <a:gd name="T22" fmla="*/ 242 w 291"/>
                <a:gd name="T23" fmla="*/ 26 h 1143"/>
                <a:gd name="T24" fmla="*/ 240 w 291"/>
                <a:gd name="T25" fmla="*/ 26 h 1143"/>
                <a:gd name="T26" fmla="*/ 240 w 291"/>
                <a:gd name="T27" fmla="*/ 66 h 1143"/>
                <a:gd name="T28" fmla="*/ 218 w 291"/>
                <a:gd name="T29" fmla="*/ 66 h 1143"/>
                <a:gd name="T30" fmla="*/ 218 w 291"/>
                <a:gd name="T31" fmla="*/ 71 h 1143"/>
                <a:gd name="T32" fmla="*/ 213 w 291"/>
                <a:gd name="T33" fmla="*/ 71 h 1143"/>
                <a:gd name="T34" fmla="*/ 213 w 291"/>
                <a:gd name="T35" fmla="*/ 66 h 1143"/>
                <a:gd name="T36" fmla="*/ 189 w 291"/>
                <a:gd name="T37" fmla="*/ 66 h 1143"/>
                <a:gd name="T38" fmla="*/ 189 w 291"/>
                <a:gd name="T39" fmla="*/ 0 h 1143"/>
                <a:gd name="T40" fmla="*/ 186 w 291"/>
                <a:gd name="T41" fmla="*/ 0 h 1143"/>
                <a:gd name="T42" fmla="*/ 186 w 291"/>
                <a:gd name="T43" fmla="*/ 66 h 1143"/>
                <a:gd name="T44" fmla="*/ 165 w 291"/>
                <a:gd name="T45" fmla="*/ 66 h 1143"/>
                <a:gd name="T46" fmla="*/ 165 w 291"/>
                <a:gd name="T47" fmla="*/ 71 h 1143"/>
                <a:gd name="T48" fmla="*/ 149 w 291"/>
                <a:gd name="T49" fmla="*/ 71 h 1143"/>
                <a:gd name="T50" fmla="*/ 149 w 291"/>
                <a:gd name="T51" fmla="*/ 94 h 1143"/>
                <a:gd name="T52" fmla="*/ 140 w 291"/>
                <a:gd name="T53" fmla="*/ 94 h 1143"/>
                <a:gd name="T54" fmla="*/ 140 w 291"/>
                <a:gd name="T55" fmla="*/ 178 h 1143"/>
                <a:gd name="T56" fmla="*/ 145 w 291"/>
                <a:gd name="T57" fmla="*/ 178 h 1143"/>
                <a:gd name="T58" fmla="*/ 145 w 291"/>
                <a:gd name="T59" fmla="*/ 187 h 1143"/>
                <a:gd name="T60" fmla="*/ 140 w 291"/>
                <a:gd name="T61" fmla="*/ 187 h 1143"/>
                <a:gd name="T62" fmla="*/ 140 w 291"/>
                <a:gd name="T63" fmla="*/ 417 h 1143"/>
                <a:gd name="T64" fmla="*/ 23 w 291"/>
                <a:gd name="T65" fmla="*/ 417 h 1143"/>
                <a:gd name="T66" fmla="*/ 23 w 291"/>
                <a:gd name="T67" fmla="*/ 437 h 1143"/>
                <a:gd name="T68" fmla="*/ 15 w 291"/>
                <a:gd name="T69" fmla="*/ 437 h 1143"/>
                <a:gd name="T70" fmla="*/ 15 w 291"/>
                <a:gd name="T71" fmla="*/ 459 h 1143"/>
                <a:gd name="T72" fmla="*/ 7 w 291"/>
                <a:gd name="T73" fmla="*/ 459 h 1143"/>
                <a:gd name="T74" fmla="*/ 7 w 291"/>
                <a:gd name="T75" fmla="*/ 481 h 1143"/>
                <a:gd name="T76" fmla="*/ 11 w 291"/>
                <a:gd name="T77" fmla="*/ 481 h 1143"/>
                <a:gd name="T78" fmla="*/ 11 w 291"/>
                <a:gd name="T79" fmla="*/ 488 h 1143"/>
                <a:gd name="T80" fmla="*/ 0 w 291"/>
                <a:gd name="T81" fmla="*/ 488 h 1143"/>
                <a:gd name="T82" fmla="*/ 0 w 291"/>
                <a:gd name="T83" fmla="*/ 1143 h 1143"/>
                <a:gd name="T84" fmla="*/ 291 w 291"/>
                <a:gd name="T85" fmla="*/ 1143 h 1143"/>
                <a:gd name="T86" fmla="*/ 291 w 291"/>
                <a:gd name="T87" fmla="*/ 187 h 1143"/>
                <a:gd name="T88" fmla="*/ 285 w 291"/>
                <a:gd name="T89" fmla="*/ 187 h 1143"/>
                <a:gd name="T90" fmla="*/ 285 w 291"/>
                <a:gd name="T91" fmla="*/ 178 h 1143"/>
                <a:gd name="T92" fmla="*/ 291 w 291"/>
                <a:gd name="T93" fmla="*/ 17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1" h="1143">
                  <a:moveTo>
                    <a:pt x="291" y="178"/>
                  </a:moveTo>
                  <a:lnTo>
                    <a:pt x="291" y="94"/>
                  </a:lnTo>
                  <a:lnTo>
                    <a:pt x="281" y="94"/>
                  </a:lnTo>
                  <a:lnTo>
                    <a:pt x="281" y="71"/>
                  </a:lnTo>
                  <a:lnTo>
                    <a:pt x="267" y="71"/>
                  </a:lnTo>
                  <a:lnTo>
                    <a:pt x="267" y="66"/>
                  </a:lnTo>
                  <a:lnTo>
                    <a:pt x="247" y="66"/>
                  </a:lnTo>
                  <a:lnTo>
                    <a:pt x="247" y="14"/>
                  </a:lnTo>
                  <a:lnTo>
                    <a:pt x="245" y="14"/>
                  </a:lnTo>
                  <a:lnTo>
                    <a:pt x="245" y="66"/>
                  </a:lnTo>
                  <a:lnTo>
                    <a:pt x="242" y="66"/>
                  </a:lnTo>
                  <a:lnTo>
                    <a:pt x="242" y="26"/>
                  </a:lnTo>
                  <a:lnTo>
                    <a:pt x="240" y="26"/>
                  </a:lnTo>
                  <a:lnTo>
                    <a:pt x="240" y="66"/>
                  </a:lnTo>
                  <a:lnTo>
                    <a:pt x="218" y="66"/>
                  </a:lnTo>
                  <a:lnTo>
                    <a:pt x="218" y="71"/>
                  </a:lnTo>
                  <a:lnTo>
                    <a:pt x="213" y="71"/>
                  </a:lnTo>
                  <a:lnTo>
                    <a:pt x="213" y="66"/>
                  </a:lnTo>
                  <a:lnTo>
                    <a:pt x="189" y="66"/>
                  </a:lnTo>
                  <a:lnTo>
                    <a:pt x="189" y="0"/>
                  </a:lnTo>
                  <a:lnTo>
                    <a:pt x="186" y="0"/>
                  </a:lnTo>
                  <a:lnTo>
                    <a:pt x="186" y="66"/>
                  </a:lnTo>
                  <a:lnTo>
                    <a:pt x="165" y="66"/>
                  </a:lnTo>
                  <a:lnTo>
                    <a:pt x="165" y="71"/>
                  </a:lnTo>
                  <a:lnTo>
                    <a:pt x="149" y="71"/>
                  </a:lnTo>
                  <a:lnTo>
                    <a:pt x="149" y="94"/>
                  </a:lnTo>
                  <a:lnTo>
                    <a:pt x="140" y="94"/>
                  </a:lnTo>
                  <a:lnTo>
                    <a:pt x="140" y="178"/>
                  </a:lnTo>
                  <a:lnTo>
                    <a:pt x="145" y="178"/>
                  </a:lnTo>
                  <a:lnTo>
                    <a:pt x="145" y="187"/>
                  </a:lnTo>
                  <a:lnTo>
                    <a:pt x="140" y="187"/>
                  </a:lnTo>
                  <a:lnTo>
                    <a:pt x="140" y="417"/>
                  </a:lnTo>
                  <a:lnTo>
                    <a:pt x="23" y="417"/>
                  </a:lnTo>
                  <a:lnTo>
                    <a:pt x="23" y="437"/>
                  </a:lnTo>
                  <a:lnTo>
                    <a:pt x="15" y="437"/>
                  </a:lnTo>
                  <a:lnTo>
                    <a:pt x="15" y="459"/>
                  </a:lnTo>
                  <a:lnTo>
                    <a:pt x="7" y="459"/>
                  </a:lnTo>
                  <a:lnTo>
                    <a:pt x="7" y="481"/>
                  </a:lnTo>
                  <a:lnTo>
                    <a:pt x="11" y="481"/>
                  </a:lnTo>
                  <a:lnTo>
                    <a:pt x="11" y="488"/>
                  </a:lnTo>
                  <a:lnTo>
                    <a:pt x="0" y="488"/>
                  </a:lnTo>
                  <a:lnTo>
                    <a:pt x="0" y="1143"/>
                  </a:lnTo>
                  <a:lnTo>
                    <a:pt x="291" y="1143"/>
                  </a:lnTo>
                  <a:lnTo>
                    <a:pt x="291" y="187"/>
                  </a:lnTo>
                  <a:lnTo>
                    <a:pt x="285" y="187"/>
                  </a:lnTo>
                  <a:lnTo>
                    <a:pt x="285" y="178"/>
                  </a:lnTo>
                  <a:lnTo>
                    <a:pt x="291" y="178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B240A0C2-E2E3-4591-8820-BD2DB7278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0" y="4479926"/>
              <a:ext cx="115887" cy="153988"/>
            </a:xfrm>
            <a:custGeom>
              <a:avLst/>
              <a:gdLst>
                <a:gd name="T0" fmla="*/ 216 w 319"/>
                <a:gd name="T1" fmla="*/ 182 h 423"/>
                <a:gd name="T2" fmla="*/ 216 w 319"/>
                <a:gd name="T3" fmla="*/ 21 h 423"/>
                <a:gd name="T4" fmla="*/ 198 w 319"/>
                <a:gd name="T5" fmla="*/ 21 h 423"/>
                <a:gd name="T6" fmla="*/ 198 w 319"/>
                <a:gd name="T7" fmla="*/ 0 h 423"/>
                <a:gd name="T8" fmla="*/ 103 w 319"/>
                <a:gd name="T9" fmla="*/ 0 h 423"/>
                <a:gd name="T10" fmla="*/ 103 w 319"/>
                <a:gd name="T11" fmla="*/ 21 h 423"/>
                <a:gd name="T12" fmla="*/ 11 w 319"/>
                <a:gd name="T13" fmla="*/ 21 h 423"/>
                <a:gd name="T14" fmla="*/ 11 w 319"/>
                <a:gd name="T15" fmla="*/ 299 h 423"/>
                <a:gd name="T16" fmla="*/ 0 w 319"/>
                <a:gd name="T17" fmla="*/ 299 h 423"/>
                <a:gd name="T18" fmla="*/ 0 w 319"/>
                <a:gd name="T19" fmla="*/ 423 h 423"/>
                <a:gd name="T20" fmla="*/ 319 w 319"/>
                <a:gd name="T21" fmla="*/ 423 h 423"/>
                <a:gd name="T22" fmla="*/ 319 w 319"/>
                <a:gd name="T23" fmla="*/ 182 h 423"/>
                <a:gd name="T24" fmla="*/ 216 w 319"/>
                <a:gd name="T25" fmla="*/ 1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9" h="423">
                  <a:moveTo>
                    <a:pt x="216" y="182"/>
                  </a:moveTo>
                  <a:lnTo>
                    <a:pt x="216" y="21"/>
                  </a:lnTo>
                  <a:lnTo>
                    <a:pt x="198" y="21"/>
                  </a:lnTo>
                  <a:lnTo>
                    <a:pt x="198" y="0"/>
                  </a:lnTo>
                  <a:lnTo>
                    <a:pt x="103" y="0"/>
                  </a:lnTo>
                  <a:lnTo>
                    <a:pt x="103" y="21"/>
                  </a:lnTo>
                  <a:lnTo>
                    <a:pt x="11" y="21"/>
                  </a:lnTo>
                  <a:lnTo>
                    <a:pt x="11" y="299"/>
                  </a:lnTo>
                  <a:lnTo>
                    <a:pt x="0" y="299"/>
                  </a:lnTo>
                  <a:lnTo>
                    <a:pt x="0" y="423"/>
                  </a:lnTo>
                  <a:lnTo>
                    <a:pt x="319" y="423"/>
                  </a:lnTo>
                  <a:lnTo>
                    <a:pt x="319" y="182"/>
                  </a:lnTo>
                  <a:lnTo>
                    <a:pt x="216" y="182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EBF496AA-608A-402F-A6F4-7B0FE3BD0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3000" y="4575176"/>
              <a:ext cx="133350" cy="58738"/>
            </a:xfrm>
            <a:custGeom>
              <a:avLst/>
              <a:gdLst>
                <a:gd name="T0" fmla="*/ 98 w 374"/>
                <a:gd name="T1" fmla="*/ 48 h 160"/>
                <a:gd name="T2" fmla="*/ 127 w 374"/>
                <a:gd name="T3" fmla="*/ 53 h 160"/>
                <a:gd name="T4" fmla="*/ 236 w 374"/>
                <a:gd name="T5" fmla="*/ 0 h 160"/>
                <a:gd name="T6" fmla="*/ 374 w 374"/>
                <a:gd name="T7" fmla="*/ 138 h 160"/>
                <a:gd name="T8" fmla="*/ 372 w 374"/>
                <a:gd name="T9" fmla="*/ 160 h 160"/>
                <a:gd name="T10" fmla="*/ 1 w 374"/>
                <a:gd name="T11" fmla="*/ 160 h 160"/>
                <a:gd name="T12" fmla="*/ 0 w 374"/>
                <a:gd name="T13" fmla="*/ 146 h 160"/>
                <a:gd name="T14" fmla="*/ 98 w 374"/>
                <a:gd name="T15" fmla="*/ 4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0">
                  <a:moveTo>
                    <a:pt x="98" y="48"/>
                  </a:moveTo>
                  <a:cubicBezTo>
                    <a:pt x="108" y="48"/>
                    <a:pt x="118" y="50"/>
                    <a:pt x="127" y="53"/>
                  </a:cubicBezTo>
                  <a:cubicBezTo>
                    <a:pt x="153" y="21"/>
                    <a:pt x="192" y="0"/>
                    <a:pt x="236" y="0"/>
                  </a:cubicBezTo>
                  <a:cubicBezTo>
                    <a:pt x="312" y="0"/>
                    <a:pt x="374" y="62"/>
                    <a:pt x="374" y="138"/>
                  </a:cubicBezTo>
                  <a:cubicBezTo>
                    <a:pt x="374" y="146"/>
                    <a:pt x="373" y="153"/>
                    <a:pt x="372" y="160"/>
                  </a:cubicBezTo>
                  <a:lnTo>
                    <a:pt x="1" y="160"/>
                  </a:lnTo>
                  <a:cubicBezTo>
                    <a:pt x="1" y="155"/>
                    <a:pt x="0" y="151"/>
                    <a:pt x="0" y="146"/>
                  </a:cubicBezTo>
                  <a:cubicBezTo>
                    <a:pt x="0" y="92"/>
                    <a:pt x="44" y="48"/>
                    <a:pt x="98" y="48"/>
                  </a:cubicBez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48E3609A-52F8-4231-AF24-60B5E37F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650" y="4414838"/>
              <a:ext cx="96837" cy="209550"/>
            </a:xfrm>
            <a:custGeom>
              <a:avLst/>
              <a:gdLst>
                <a:gd name="T0" fmla="*/ 187 w 271"/>
                <a:gd name="T1" fmla="*/ 8 h 575"/>
                <a:gd name="T2" fmla="*/ 181 w 271"/>
                <a:gd name="T3" fmla="*/ 8 h 575"/>
                <a:gd name="T4" fmla="*/ 181 w 271"/>
                <a:gd name="T5" fmla="*/ 0 h 575"/>
                <a:gd name="T6" fmla="*/ 152 w 271"/>
                <a:gd name="T7" fmla="*/ 0 h 575"/>
                <a:gd name="T8" fmla="*/ 152 w 271"/>
                <a:gd name="T9" fmla="*/ 8 h 575"/>
                <a:gd name="T10" fmla="*/ 103 w 271"/>
                <a:gd name="T11" fmla="*/ 8 h 575"/>
                <a:gd name="T12" fmla="*/ 103 w 271"/>
                <a:gd name="T13" fmla="*/ 0 h 575"/>
                <a:gd name="T14" fmla="*/ 74 w 271"/>
                <a:gd name="T15" fmla="*/ 0 h 575"/>
                <a:gd name="T16" fmla="*/ 74 w 271"/>
                <a:gd name="T17" fmla="*/ 8 h 575"/>
                <a:gd name="T18" fmla="*/ 22 w 271"/>
                <a:gd name="T19" fmla="*/ 8 h 575"/>
                <a:gd name="T20" fmla="*/ 22 w 271"/>
                <a:gd name="T21" fmla="*/ 58 h 575"/>
                <a:gd name="T22" fmla="*/ 0 w 271"/>
                <a:gd name="T23" fmla="*/ 58 h 575"/>
                <a:gd name="T24" fmla="*/ 0 w 271"/>
                <a:gd name="T25" fmla="*/ 575 h 575"/>
                <a:gd name="T26" fmla="*/ 271 w 271"/>
                <a:gd name="T27" fmla="*/ 575 h 575"/>
                <a:gd name="T28" fmla="*/ 271 w 271"/>
                <a:gd name="T29" fmla="*/ 8 h 575"/>
                <a:gd name="T30" fmla="*/ 187 w 271"/>
                <a:gd name="T31" fmla="*/ 8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1" h="575">
                  <a:moveTo>
                    <a:pt x="187" y="8"/>
                  </a:moveTo>
                  <a:lnTo>
                    <a:pt x="181" y="8"/>
                  </a:lnTo>
                  <a:lnTo>
                    <a:pt x="181" y="0"/>
                  </a:lnTo>
                  <a:lnTo>
                    <a:pt x="152" y="0"/>
                  </a:lnTo>
                  <a:lnTo>
                    <a:pt x="152" y="8"/>
                  </a:lnTo>
                  <a:lnTo>
                    <a:pt x="103" y="8"/>
                  </a:lnTo>
                  <a:lnTo>
                    <a:pt x="103" y="0"/>
                  </a:lnTo>
                  <a:lnTo>
                    <a:pt x="74" y="0"/>
                  </a:lnTo>
                  <a:lnTo>
                    <a:pt x="74" y="8"/>
                  </a:lnTo>
                  <a:lnTo>
                    <a:pt x="22" y="8"/>
                  </a:lnTo>
                  <a:lnTo>
                    <a:pt x="22" y="58"/>
                  </a:lnTo>
                  <a:lnTo>
                    <a:pt x="0" y="58"/>
                  </a:lnTo>
                  <a:lnTo>
                    <a:pt x="0" y="575"/>
                  </a:lnTo>
                  <a:lnTo>
                    <a:pt x="271" y="575"/>
                  </a:lnTo>
                  <a:lnTo>
                    <a:pt x="271" y="8"/>
                  </a:lnTo>
                  <a:lnTo>
                    <a:pt x="187" y="8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95E8E66C-7641-469D-BDFA-38E127F1A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413" y="4211638"/>
              <a:ext cx="88900" cy="422275"/>
            </a:xfrm>
            <a:custGeom>
              <a:avLst/>
              <a:gdLst>
                <a:gd name="T0" fmla="*/ 0 w 248"/>
                <a:gd name="T1" fmla="*/ 1001 h 1157"/>
                <a:gd name="T2" fmla="*/ 4 w 248"/>
                <a:gd name="T3" fmla="*/ 997 h 1157"/>
                <a:gd name="T4" fmla="*/ 4 w 248"/>
                <a:gd name="T5" fmla="*/ 984 h 1157"/>
                <a:gd name="T6" fmla="*/ 0 w 248"/>
                <a:gd name="T7" fmla="*/ 979 h 1157"/>
                <a:gd name="T8" fmla="*/ 4 w 248"/>
                <a:gd name="T9" fmla="*/ 975 h 1157"/>
                <a:gd name="T10" fmla="*/ 4 w 248"/>
                <a:gd name="T11" fmla="*/ 947 h 1157"/>
                <a:gd name="T12" fmla="*/ 27 w 248"/>
                <a:gd name="T13" fmla="*/ 947 h 1157"/>
                <a:gd name="T14" fmla="*/ 27 w 248"/>
                <a:gd name="T15" fmla="*/ 934 h 1157"/>
                <a:gd name="T16" fmla="*/ 11 w 248"/>
                <a:gd name="T17" fmla="*/ 934 h 1157"/>
                <a:gd name="T18" fmla="*/ 27 w 248"/>
                <a:gd name="T19" fmla="*/ 588 h 1157"/>
                <a:gd name="T20" fmla="*/ 27 w 248"/>
                <a:gd name="T21" fmla="*/ 296 h 1157"/>
                <a:gd name="T22" fmla="*/ 21 w 248"/>
                <a:gd name="T23" fmla="*/ 176 h 1157"/>
                <a:gd name="T24" fmla="*/ 27 w 248"/>
                <a:gd name="T25" fmla="*/ 176 h 1157"/>
                <a:gd name="T26" fmla="*/ 27 w 248"/>
                <a:gd name="T27" fmla="*/ 145 h 1157"/>
                <a:gd name="T28" fmla="*/ 20 w 248"/>
                <a:gd name="T29" fmla="*/ 145 h 1157"/>
                <a:gd name="T30" fmla="*/ 20 w 248"/>
                <a:gd name="T31" fmla="*/ 85 h 1157"/>
                <a:gd name="T32" fmla="*/ 27 w 248"/>
                <a:gd name="T33" fmla="*/ 85 h 1157"/>
                <a:gd name="T34" fmla="*/ 27 w 248"/>
                <a:gd name="T35" fmla="*/ 62 h 1157"/>
                <a:gd name="T36" fmla="*/ 61 w 248"/>
                <a:gd name="T37" fmla="*/ 62 h 1157"/>
                <a:gd name="T38" fmla="*/ 61 w 248"/>
                <a:gd name="T39" fmla="*/ 0 h 1157"/>
                <a:gd name="T40" fmla="*/ 190 w 248"/>
                <a:gd name="T41" fmla="*/ 0 h 1157"/>
                <a:gd name="T42" fmla="*/ 190 w 248"/>
                <a:gd name="T43" fmla="*/ 62 h 1157"/>
                <a:gd name="T44" fmla="*/ 225 w 248"/>
                <a:gd name="T45" fmla="*/ 62 h 1157"/>
                <a:gd name="T46" fmla="*/ 225 w 248"/>
                <a:gd name="T47" fmla="*/ 947 h 1157"/>
                <a:gd name="T48" fmla="*/ 248 w 248"/>
                <a:gd name="T49" fmla="*/ 947 h 1157"/>
                <a:gd name="T50" fmla="*/ 248 w 248"/>
                <a:gd name="T51" fmla="*/ 1157 h 1157"/>
                <a:gd name="T52" fmla="*/ 4 w 248"/>
                <a:gd name="T53" fmla="*/ 1157 h 1157"/>
                <a:gd name="T54" fmla="*/ 4 w 248"/>
                <a:gd name="T55" fmla="*/ 1128 h 1157"/>
                <a:gd name="T56" fmla="*/ 0 w 248"/>
                <a:gd name="T57" fmla="*/ 1124 h 1157"/>
                <a:gd name="T58" fmla="*/ 4 w 248"/>
                <a:gd name="T59" fmla="*/ 1120 h 1157"/>
                <a:gd name="T60" fmla="*/ 4 w 248"/>
                <a:gd name="T61" fmla="*/ 1107 h 1157"/>
                <a:gd name="T62" fmla="*/ 0 w 248"/>
                <a:gd name="T63" fmla="*/ 1102 h 1157"/>
                <a:gd name="T64" fmla="*/ 4 w 248"/>
                <a:gd name="T65" fmla="*/ 1098 h 1157"/>
                <a:gd name="T66" fmla="*/ 4 w 248"/>
                <a:gd name="T67" fmla="*/ 1085 h 1157"/>
                <a:gd name="T68" fmla="*/ 0 w 248"/>
                <a:gd name="T69" fmla="*/ 1080 h 1157"/>
                <a:gd name="T70" fmla="*/ 4 w 248"/>
                <a:gd name="T71" fmla="*/ 1076 h 1157"/>
                <a:gd name="T72" fmla="*/ 4 w 248"/>
                <a:gd name="T73" fmla="*/ 1071 h 1157"/>
                <a:gd name="T74" fmla="*/ 0 w 248"/>
                <a:gd name="T75" fmla="*/ 1067 h 1157"/>
                <a:gd name="T76" fmla="*/ 4 w 248"/>
                <a:gd name="T77" fmla="*/ 1062 h 1157"/>
                <a:gd name="T78" fmla="*/ 4 w 248"/>
                <a:gd name="T79" fmla="*/ 1049 h 1157"/>
                <a:gd name="T80" fmla="*/ 0 w 248"/>
                <a:gd name="T81" fmla="*/ 1045 h 1157"/>
                <a:gd name="T82" fmla="*/ 4 w 248"/>
                <a:gd name="T83" fmla="*/ 1040 h 1157"/>
                <a:gd name="T84" fmla="*/ 4 w 248"/>
                <a:gd name="T85" fmla="*/ 1027 h 1157"/>
                <a:gd name="T86" fmla="*/ 0 w 248"/>
                <a:gd name="T87" fmla="*/ 1023 h 1157"/>
                <a:gd name="T88" fmla="*/ 4 w 248"/>
                <a:gd name="T89" fmla="*/ 1019 h 1157"/>
                <a:gd name="T90" fmla="*/ 4 w 248"/>
                <a:gd name="T91" fmla="*/ 1005 h 1157"/>
                <a:gd name="T92" fmla="*/ 0 w 248"/>
                <a:gd name="T93" fmla="*/ 1001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8" h="1157">
                  <a:moveTo>
                    <a:pt x="0" y="1001"/>
                  </a:moveTo>
                  <a:lnTo>
                    <a:pt x="4" y="997"/>
                  </a:lnTo>
                  <a:lnTo>
                    <a:pt x="4" y="984"/>
                  </a:lnTo>
                  <a:lnTo>
                    <a:pt x="0" y="979"/>
                  </a:lnTo>
                  <a:lnTo>
                    <a:pt x="4" y="975"/>
                  </a:lnTo>
                  <a:lnTo>
                    <a:pt x="4" y="947"/>
                  </a:lnTo>
                  <a:lnTo>
                    <a:pt x="27" y="947"/>
                  </a:lnTo>
                  <a:lnTo>
                    <a:pt x="27" y="934"/>
                  </a:lnTo>
                  <a:lnTo>
                    <a:pt x="11" y="934"/>
                  </a:lnTo>
                  <a:lnTo>
                    <a:pt x="27" y="588"/>
                  </a:lnTo>
                  <a:lnTo>
                    <a:pt x="27" y="296"/>
                  </a:lnTo>
                  <a:lnTo>
                    <a:pt x="21" y="176"/>
                  </a:lnTo>
                  <a:lnTo>
                    <a:pt x="27" y="176"/>
                  </a:lnTo>
                  <a:lnTo>
                    <a:pt x="27" y="145"/>
                  </a:lnTo>
                  <a:lnTo>
                    <a:pt x="20" y="145"/>
                  </a:lnTo>
                  <a:lnTo>
                    <a:pt x="20" y="85"/>
                  </a:lnTo>
                  <a:lnTo>
                    <a:pt x="27" y="85"/>
                  </a:lnTo>
                  <a:lnTo>
                    <a:pt x="27" y="62"/>
                  </a:lnTo>
                  <a:lnTo>
                    <a:pt x="61" y="62"/>
                  </a:lnTo>
                  <a:lnTo>
                    <a:pt x="61" y="0"/>
                  </a:lnTo>
                  <a:lnTo>
                    <a:pt x="190" y="0"/>
                  </a:lnTo>
                  <a:lnTo>
                    <a:pt x="190" y="62"/>
                  </a:lnTo>
                  <a:lnTo>
                    <a:pt x="225" y="62"/>
                  </a:lnTo>
                  <a:lnTo>
                    <a:pt x="225" y="947"/>
                  </a:lnTo>
                  <a:lnTo>
                    <a:pt x="248" y="947"/>
                  </a:lnTo>
                  <a:lnTo>
                    <a:pt x="248" y="1157"/>
                  </a:lnTo>
                  <a:lnTo>
                    <a:pt x="4" y="1157"/>
                  </a:lnTo>
                  <a:lnTo>
                    <a:pt x="4" y="1128"/>
                  </a:lnTo>
                  <a:lnTo>
                    <a:pt x="0" y="1124"/>
                  </a:lnTo>
                  <a:lnTo>
                    <a:pt x="4" y="1120"/>
                  </a:lnTo>
                  <a:lnTo>
                    <a:pt x="4" y="1107"/>
                  </a:lnTo>
                  <a:lnTo>
                    <a:pt x="0" y="1102"/>
                  </a:lnTo>
                  <a:lnTo>
                    <a:pt x="4" y="1098"/>
                  </a:lnTo>
                  <a:lnTo>
                    <a:pt x="4" y="1085"/>
                  </a:lnTo>
                  <a:lnTo>
                    <a:pt x="0" y="1080"/>
                  </a:lnTo>
                  <a:lnTo>
                    <a:pt x="4" y="1076"/>
                  </a:lnTo>
                  <a:lnTo>
                    <a:pt x="4" y="1071"/>
                  </a:lnTo>
                  <a:lnTo>
                    <a:pt x="0" y="1067"/>
                  </a:lnTo>
                  <a:lnTo>
                    <a:pt x="4" y="1062"/>
                  </a:lnTo>
                  <a:lnTo>
                    <a:pt x="4" y="1049"/>
                  </a:lnTo>
                  <a:lnTo>
                    <a:pt x="0" y="1045"/>
                  </a:lnTo>
                  <a:lnTo>
                    <a:pt x="4" y="1040"/>
                  </a:lnTo>
                  <a:lnTo>
                    <a:pt x="4" y="1027"/>
                  </a:lnTo>
                  <a:lnTo>
                    <a:pt x="0" y="1023"/>
                  </a:lnTo>
                  <a:lnTo>
                    <a:pt x="4" y="1019"/>
                  </a:lnTo>
                  <a:lnTo>
                    <a:pt x="4" y="1005"/>
                  </a:lnTo>
                  <a:lnTo>
                    <a:pt x="0" y="1001"/>
                  </a:lnTo>
                  <a:close/>
                </a:path>
              </a:pathLst>
            </a:custGeom>
            <a:solidFill>
              <a:srgbClr val="FFE6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8B067138-448C-4F6B-99ED-6E2B50D4B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0263" y="4600576"/>
              <a:ext cx="401637" cy="33338"/>
            </a:xfrm>
            <a:custGeom>
              <a:avLst/>
              <a:gdLst>
                <a:gd name="T0" fmla="*/ 10 w 1118"/>
                <a:gd name="T1" fmla="*/ 6 h 91"/>
                <a:gd name="T2" fmla="*/ 1059 w 1118"/>
                <a:gd name="T3" fmla="*/ 6 h 91"/>
                <a:gd name="T4" fmla="*/ 29 w 1118"/>
                <a:gd name="T5" fmla="*/ 6 h 91"/>
                <a:gd name="T6" fmla="*/ 62 w 1118"/>
                <a:gd name="T7" fmla="*/ 6 h 91"/>
                <a:gd name="T8" fmla="*/ 81 w 1118"/>
                <a:gd name="T9" fmla="*/ 14 h 91"/>
                <a:gd name="T10" fmla="*/ 119 w 1118"/>
                <a:gd name="T11" fmla="*/ 14 h 91"/>
                <a:gd name="T12" fmla="*/ 124 w 1118"/>
                <a:gd name="T13" fmla="*/ 14 h 91"/>
                <a:gd name="T14" fmla="*/ 142 w 1118"/>
                <a:gd name="T15" fmla="*/ 6 h 91"/>
                <a:gd name="T16" fmla="*/ 176 w 1118"/>
                <a:gd name="T17" fmla="*/ 6 h 91"/>
                <a:gd name="T18" fmla="*/ 193 w 1118"/>
                <a:gd name="T19" fmla="*/ 14 h 91"/>
                <a:gd name="T20" fmla="*/ 231 w 1118"/>
                <a:gd name="T21" fmla="*/ 14 h 91"/>
                <a:gd name="T22" fmla="*/ 235 w 1118"/>
                <a:gd name="T23" fmla="*/ 14 h 91"/>
                <a:gd name="T24" fmla="*/ 254 w 1118"/>
                <a:gd name="T25" fmla="*/ 6 h 91"/>
                <a:gd name="T26" fmla="*/ 287 w 1118"/>
                <a:gd name="T27" fmla="*/ 6 h 91"/>
                <a:gd name="T28" fmla="*/ 306 w 1118"/>
                <a:gd name="T29" fmla="*/ 14 h 91"/>
                <a:gd name="T30" fmla="*/ 344 w 1118"/>
                <a:gd name="T31" fmla="*/ 14 h 91"/>
                <a:gd name="T32" fmla="*/ 349 w 1118"/>
                <a:gd name="T33" fmla="*/ 14 h 91"/>
                <a:gd name="T34" fmla="*/ 368 w 1118"/>
                <a:gd name="T35" fmla="*/ 6 h 91"/>
                <a:gd name="T36" fmla="*/ 399 w 1118"/>
                <a:gd name="T37" fmla="*/ 6 h 91"/>
                <a:gd name="T38" fmla="*/ 418 w 1118"/>
                <a:gd name="T39" fmla="*/ 14 h 91"/>
                <a:gd name="T40" fmla="*/ 456 w 1118"/>
                <a:gd name="T41" fmla="*/ 14 h 91"/>
                <a:gd name="T42" fmla="*/ 460 w 1118"/>
                <a:gd name="T43" fmla="*/ 14 h 91"/>
                <a:gd name="T44" fmla="*/ 479 w 1118"/>
                <a:gd name="T45" fmla="*/ 6 h 91"/>
                <a:gd name="T46" fmla="*/ 512 w 1118"/>
                <a:gd name="T47" fmla="*/ 6 h 91"/>
                <a:gd name="T48" fmla="*/ 531 w 1118"/>
                <a:gd name="T49" fmla="*/ 14 h 91"/>
                <a:gd name="T50" fmla="*/ 567 w 1118"/>
                <a:gd name="T51" fmla="*/ 14 h 91"/>
                <a:gd name="T52" fmla="*/ 572 w 1118"/>
                <a:gd name="T53" fmla="*/ 14 h 91"/>
                <a:gd name="T54" fmla="*/ 591 w 1118"/>
                <a:gd name="T55" fmla="*/ 6 h 91"/>
                <a:gd name="T56" fmla="*/ 624 w 1118"/>
                <a:gd name="T57" fmla="*/ 6 h 91"/>
                <a:gd name="T58" fmla="*/ 643 w 1118"/>
                <a:gd name="T59" fmla="*/ 14 h 91"/>
                <a:gd name="T60" fmla="*/ 681 w 1118"/>
                <a:gd name="T61" fmla="*/ 14 h 91"/>
                <a:gd name="T62" fmla="*/ 686 w 1118"/>
                <a:gd name="T63" fmla="*/ 14 h 91"/>
                <a:gd name="T64" fmla="*/ 705 w 1118"/>
                <a:gd name="T65" fmla="*/ 6 h 91"/>
                <a:gd name="T66" fmla="*/ 738 w 1118"/>
                <a:gd name="T67" fmla="*/ 6 h 91"/>
                <a:gd name="T68" fmla="*/ 753 w 1118"/>
                <a:gd name="T69" fmla="*/ 14 h 91"/>
                <a:gd name="T70" fmla="*/ 791 w 1118"/>
                <a:gd name="T71" fmla="*/ 14 h 91"/>
                <a:gd name="T72" fmla="*/ 796 w 1118"/>
                <a:gd name="T73" fmla="*/ 14 h 91"/>
                <a:gd name="T74" fmla="*/ 815 w 1118"/>
                <a:gd name="T75" fmla="*/ 6 h 91"/>
                <a:gd name="T76" fmla="*/ 848 w 1118"/>
                <a:gd name="T77" fmla="*/ 6 h 91"/>
                <a:gd name="T78" fmla="*/ 867 w 1118"/>
                <a:gd name="T79" fmla="*/ 14 h 91"/>
                <a:gd name="T80" fmla="*/ 904 w 1118"/>
                <a:gd name="T81" fmla="*/ 14 h 91"/>
                <a:gd name="T82" fmla="*/ 909 w 1118"/>
                <a:gd name="T83" fmla="*/ 14 h 91"/>
                <a:gd name="T84" fmla="*/ 928 w 1118"/>
                <a:gd name="T85" fmla="*/ 6 h 91"/>
                <a:gd name="T86" fmla="*/ 959 w 1118"/>
                <a:gd name="T87" fmla="*/ 6 h 91"/>
                <a:gd name="T88" fmla="*/ 978 w 1118"/>
                <a:gd name="T89" fmla="*/ 14 h 91"/>
                <a:gd name="T90" fmla="*/ 1016 w 1118"/>
                <a:gd name="T91" fmla="*/ 14 h 91"/>
                <a:gd name="T92" fmla="*/ 1054 w 1118"/>
                <a:gd name="T93" fmla="*/ 6 h 91"/>
                <a:gd name="T94" fmla="*/ 1021 w 1118"/>
                <a:gd name="T95" fmla="*/ 6 h 91"/>
                <a:gd name="T96" fmla="*/ 0 w 1118"/>
                <a:gd name="T97" fmla="*/ 6 h 91"/>
                <a:gd name="T98" fmla="*/ 47 w 1118"/>
                <a:gd name="T99" fmla="*/ 48 h 91"/>
                <a:gd name="T100" fmla="*/ 357 w 1118"/>
                <a:gd name="T101" fmla="*/ 68 h 91"/>
                <a:gd name="T102" fmla="*/ 547 w 1118"/>
                <a:gd name="T103" fmla="*/ 41 h 91"/>
                <a:gd name="T104" fmla="*/ 737 w 1118"/>
                <a:gd name="T105" fmla="*/ 68 h 91"/>
                <a:gd name="T106" fmla="*/ 1055 w 1118"/>
                <a:gd name="T107" fmla="*/ 48 h 91"/>
                <a:gd name="T108" fmla="*/ 1097 w 1118"/>
                <a:gd name="T10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8" h="91">
                  <a:moveTo>
                    <a:pt x="1092" y="14"/>
                  </a:moveTo>
                  <a:lnTo>
                    <a:pt x="1078" y="14"/>
                  </a:lnTo>
                  <a:lnTo>
                    <a:pt x="1078" y="6"/>
                  </a:lnTo>
                  <a:lnTo>
                    <a:pt x="1092" y="6"/>
                  </a:lnTo>
                  <a:lnTo>
                    <a:pt x="1092" y="14"/>
                  </a:lnTo>
                  <a:close/>
                  <a:moveTo>
                    <a:pt x="10" y="6"/>
                  </a:moveTo>
                  <a:lnTo>
                    <a:pt x="24" y="6"/>
                  </a:lnTo>
                  <a:lnTo>
                    <a:pt x="24" y="14"/>
                  </a:lnTo>
                  <a:lnTo>
                    <a:pt x="10" y="14"/>
                  </a:lnTo>
                  <a:lnTo>
                    <a:pt x="10" y="6"/>
                  </a:lnTo>
                  <a:close/>
                  <a:moveTo>
                    <a:pt x="1059" y="14"/>
                  </a:moveTo>
                  <a:lnTo>
                    <a:pt x="1059" y="6"/>
                  </a:lnTo>
                  <a:lnTo>
                    <a:pt x="1073" y="6"/>
                  </a:lnTo>
                  <a:lnTo>
                    <a:pt x="1073" y="14"/>
                  </a:lnTo>
                  <a:lnTo>
                    <a:pt x="1059" y="14"/>
                  </a:lnTo>
                  <a:close/>
                  <a:moveTo>
                    <a:pt x="43" y="14"/>
                  </a:moveTo>
                  <a:lnTo>
                    <a:pt x="29" y="14"/>
                  </a:lnTo>
                  <a:lnTo>
                    <a:pt x="29" y="6"/>
                  </a:lnTo>
                  <a:lnTo>
                    <a:pt x="43" y="6"/>
                  </a:lnTo>
                  <a:lnTo>
                    <a:pt x="43" y="14"/>
                  </a:lnTo>
                  <a:close/>
                  <a:moveTo>
                    <a:pt x="62" y="14"/>
                  </a:moveTo>
                  <a:lnTo>
                    <a:pt x="48" y="14"/>
                  </a:lnTo>
                  <a:lnTo>
                    <a:pt x="48" y="6"/>
                  </a:lnTo>
                  <a:lnTo>
                    <a:pt x="62" y="6"/>
                  </a:lnTo>
                  <a:lnTo>
                    <a:pt x="62" y="14"/>
                  </a:lnTo>
                  <a:close/>
                  <a:moveTo>
                    <a:pt x="81" y="14"/>
                  </a:moveTo>
                  <a:lnTo>
                    <a:pt x="67" y="14"/>
                  </a:lnTo>
                  <a:lnTo>
                    <a:pt x="67" y="6"/>
                  </a:lnTo>
                  <a:lnTo>
                    <a:pt x="81" y="6"/>
                  </a:lnTo>
                  <a:lnTo>
                    <a:pt x="81" y="14"/>
                  </a:lnTo>
                  <a:close/>
                  <a:moveTo>
                    <a:pt x="100" y="14"/>
                  </a:moveTo>
                  <a:lnTo>
                    <a:pt x="86" y="14"/>
                  </a:lnTo>
                  <a:lnTo>
                    <a:pt x="86" y="6"/>
                  </a:lnTo>
                  <a:lnTo>
                    <a:pt x="100" y="6"/>
                  </a:lnTo>
                  <a:lnTo>
                    <a:pt x="100" y="14"/>
                  </a:lnTo>
                  <a:close/>
                  <a:moveTo>
                    <a:pt x="119" y="14"/>
                  </a:moveTo>
                  <a:lnTo>
                    <a:pt x="105" y="14"/>
                  </a:lnTo>
                  <a:lnTo>
                    <a:pt x="105" y="6"/>
                  </a:lnTo>
                  <a:lnTo>
                    <a:pt x="119" y="6"/>
                  </a:lnTo>
                  <a:lnTo>
                    <a:pt x="119" y="14"/>
                  </a:lnTo>
                  <a:close/>
                  <a:moveTo>
                    <a:pt x="138" y="14"/>
                  </a:moveTo>
                  <a:lnTo>
                    <a:pt x="124" y="14"/>
                  </a:lnTo>
                  <a:lnTo>
                    <a:pt x="124" y="6"/>
                  </a:lnTo>
                  <a:lnTo>
                    <a:pt x="138" y="6"/>
                  </a:lnTo>
                  <a:lnTo>
                    <a:pt x="138" y="14"/>
                  </a:lnTo>
                  <a:close/>
                  <a:moveTo>
                    <a:pt x="157" y="14"/>
                  </a:moveTo>
                  <a:lnTo>
                    <a:pt x="142" y="14"/>
                  </a:lnTo>
                  <a:lnTo>
                    <a:pt x="142" y="6"/>
                  </a:lnTo>
                  <a:lnTo>
                    <a:pt x="157" y="6"/>
                  </a:lnTo>
                  <a:lnTo>
                    <a:pt x="157" y="14"/>
                  </a:lnTo>
                  <a:close/>
                  <a:moveTo>
                    <a:pt x="176" y="14"/>
                  </a:moveTo>
                  <a:lnTo>
                    <a:pt x="161" y="14"/>
                  </a:lnTo>
                  <a:lnTo>
                    <a:pt x="161" y="6"/>
                  </a:lnTo>
                  <a:lnTo>
                    <a:pt x="176" y="6"/>
                  </a:lnTo>
                  <a:lnTo>
                    <a:pt x="176" y="14"/>
                  </a:lnTo>
                  <a:close/>
                  <a:moveTo>
                    <a:pt x="193" y="14"/>
                  </a:moveTo>
                  <a:lnTo>
                    <a:pt x="180" y="14"/>
                  </a:lnTo>
                  <a:lnTo>
                    <a:pt x="180" y="6"/>
                  </a:lnTo>
                  <a:lnTo>
                    <a:pt x="193" y="6"/>
                  </a:lnTo>
                  <a:lnTo>
                    <a:pt x="193" y="14"/>
                  </a:lnTo>
                  <a:close/>
                  <a:moveTo>
                    <a:pt x="212" y="14"/>
                  </a:moveTo>
                  <a:lnTo>
                    <a:pt x="197" y="14"/>
                  </a:lnTo>
                  <a:lnTo>
                    <a:pt x="197" y="6"/>
                  </a:lnTo>
                  <a:lnTo>
                    <a:pt x="212" y="6"/>
                  </a:lnTo>
                  <a:lnTo>
                    <a:pt x="212" y="14"/>
                  </a:lnTo>
                  <a:close/>
                  <a:moveTo>
                    <a:pt x="231" y="14"/>
                  </a:moveTo>
                  <a:lnTo>
                    <a:pt x="216" y="14"/>
                  </a:lnTo>
                  <a:lnTo>
                    <a:pt x="216" y="6"/>
                  </a:lnTo>
                  <a:lnTo>
                    <a:pt x="231" y="6"/>
                  </a:lnTo>
                  <a:lnTo>
                    <a:pt x="231" y="14"/>
                  </a:lnTo>
                  <a:close/>
                  <a:moveTo>
                    <a:pt x="249" y="14"/>
                  </a:moveTo>
                  <a:lnTo>
                    <a:pt x="235" y="14"/>
                  </a:lnTo>
                  <a:lnTo>
                    <a:pt x="235" y="6"/>
                  </a:lnTo>
                  <a:lnTo>
                    <a:pt x="249" y="6"/>
                  </a:lnTo>
                  <a:lnTo>
                    <a:pt x="249" y="14"/>
                  </a:lnTo>
                  <a:close/>
                  <a:moveTo>
                    <a:pt x="268" y="14"/>
                  </a:moveTo>
                  <a:lnTo>
                    <a:pt x="254" y="14"/>
                  </a:lnTo>
                  <a:lnTo>
                    <a:pt x="254" y="6"/>
                  </a:lnTo>
                  <a:lnTo>
                    <a:pt x="268" y="6"/>
                  </a:lnTo>
                  <a:lnTo>
                    <a:pt x="268" y="14"/>
                  </a:lnTo>
                  <a:close/>
                  <a:moveTo>
                    <a:pt x="287" y="14"/>
                  </a:moveTo>
                  <a:lnTo>
                    <a:pt x="273" y="14"/>
                  </a:lnTo>
                  <a:lnTo>
                    <a:pt x="273" y="6"/>
                  </a:lnTo>
                  <a:lnTo>
                    <a:pt x="287" y="6"/>
                  </a:lnTo>
                  <a:lnTo>
                    <a:pt x="287" y="14"/>
                  </a:lnTo>
                  <a:close/>
                  <a:moveTo>
                    <a:pt x="306" y="14"/>
                  </a:moveTo>
                  <a:lnTo>
                    <a:pt x="292" y="14"/>
                  </a:lnTo>
                  <a:lnTo>
                    <a:pt x="292" y="6"/>
                  </a:lnTo>
                  <a:lnTo>
                    <a:pt x="306" y="6"/>
                  </a:lnTo>
                  <a:lnTo>
                    <a:pt x="306" y="14"/>
                  </a:lnTo>
                  <a:close/>
                  <a:moveTo>
                    <a:pt x="325" y="14"/>
                  </a:moveTo>
                  <a:lnTo>
                    <a:pt x="311" y="14"/>
                  </a:lnTo>
                  <a:lnTo>
                    <a:pt x="311" y="6"/>
                  </a:lnTo>
                  <a:lnTo>
                    <a:pt x="325" y="6"/>
                  </a:lnTo>
                  <a:lnTo>
                    <a:pt x="325" y="14"/>
                  </a:lnTo>
                  <a:close/>
                  <a:moveTo>
                    <a:pt x="344" y="14"/>
                  </a:moveTo>
                  <a:lnTo>
                    <a:pt x="330" y="14"/>
                  </a:lnTo>
                  <a:lnTo>
                    <a:pt x="330" y="6"/>
                  </a:lnTo>
                  <a:lnTo>
                    <a:pt x="344" y="6"/>
                  </a:lnTo>
                  <a:lnTo>
                    <a:pt x="344" y="14"/>
                  </a:lnTo>
                  <a:close/>
                  <a:moveTo>
                    <a:pt x="363" y="14"/>
                  </a:moveTo>
                  <a:lnTo>
                    <a:pt x="349" y="14"/>
                  </a:lnTo>
                  <a:lnTo>
                    <a:pt x="349" y="6"/>
                  </a:lnTo>
                  <a:lnTo>
                    <a:pt x="363" y="6"/>
                  </a:lnTo>
                  <a:lnTo>
                    <a:pt x="363" y="14"/>
                  </a:lnTo>
                  <a:close/>
                  <a:moveTo>
                    <a:pt x="380" y="14"/>
                  </a:moveTo>
                  <a:lnTo>
                    <a:pt x="368" y="14"/>
                  </a:lnTo>
                  <a:lnTo>
                    <a:pt x="368" y="6"/>
                  </a:lnTo>
                  <a:lnTo>
                    <a:pt x="380" y="6"/>
                  </a:lnTo>
                  <a:lnTo>
                    <a:pt x="380" y="14"/>
                  </a:lnTo>
                  <a:close/>
                  <a:moveTo>
                    <a:pt x="399" y="14"/>
                  </a:moveTo>
                  <a:lnTo>
                    <a:pt x="385" y="14"/>
                  </a:lnTo>
                  <a:lnTo>
                    <a:pt x="385" y="6"/>
                  </a:lnTo>
                  <a:lnTo>
                    <a:pt x="399" y="6"/>
                  </a:lnTo>
                  <a:lnTo>
                    <a:pt x="399" y="14"/>
                  </a:lnTo>
                  <a:close/>
                  <a:moveTo>
                    <a:pt x="418" y="14"/>
                  </a:moveTo>
                  <a:lnTo>
                    <a:pt x="404" y="14"/>
                  </a:lnTo>
                  <a:lnTo>
                    <a:pt x="404" y="6"/>
                  </a:lnTo>
                  <a:lnTo>
                    <a:pt x="418" y="6"/>
                  </a:lnTo>
                  <a:lnTo>
                    <a:pt x="418" y="14"/>
                  </a:lnTo>
                  <a:close/>
                  <a:moveTo>
                    <a:pt x="437" y="14"/>
                  </a:moveTo>
                  <a:lnTo>
                    <a:pt x="423" y="14"/>
                  </a:lnTo>
                  <a:lnTo>
                    <a:pt x="423" y="6"/>
                  </a:lnTo>
                  <a:lnTo>
                    <a:pt x="437" y="6"/>
                  </a:lnTo>
                  <a:lnTo>
                    <a:pt x="437" y="14"/>
                  </a:lnTo>
                  <a:close/>
                  <a:moveTo>
                    <a:pt x="456" y="14"/>
                  </a:moveTo>
                  <a:lnTo>
                    <a:pt x="442" y="14"/>
                  </a:lnTo>
                  <a:lnTo>
                    <a:pt x="442" y="6"/>
                  </a:lnTo>
                  <a:lnTo>
                    <a:pt x="456" y="6"/>
                  </a:lnTo>
                  <a:lnTo>
                    <a:pt x="456" y="14"/>
                  </a:lnTo>
                  <a:close/>
                  <a:moveTo>
                    <a:pt x="475" y="14"/>
                  </a:moveTo>
                  <a:lnTo>
                    <a:pt x="460" y="14"/>
                  </a:lnTo>
                  <a:lnTo>
                    <a:pt x="460" y="6"/>
                  </a:lnTo>
                  <a:lnTo>
                    <a:pt x="475" y="6"/>
                  </a:lnTo>
                  <a:lnTo>
                    <a:pt x="475" y="14"/>
                  </a:lnTo>
                  <a:close/>
                  <a:moveTo>
                    <a:pt x="494" y="14"/>
                  </a:moveTo>
                  <a:lnTo>
                    <a:pt x="479" y="14"/>
                  </a:lnTo>
                  <a:lnTo>
                    <a:pt x="479" y="6"/>
                  </a:lnTo>
                  <a:lnTo>
                    <a:pt x="494" y="6"/>
                  </a:lnTo>
                  <a:lnTo>
                    <a:pt x="494" y="14"/>
                  </a:lnTo>
                  <a:close/>
                  <a:moveTo>
                    <a:pt x="512" y="14"/>
                  </a:moveTo>
                  <a:lnTo>
                    <a:pt x="498" y="14"/>
                  </a:lnTo>
                  <a:lnTo>
                    <a:pt x="498" y="6"/>
                  </a:lnTo>
                  <a:lnTo>
                    <a:pt x="512" y="6"/>
                  </a:lnTo>
                  <a:lnTo>
                    <a:pt x="512" y="14"/>
                  </a:lnTo>
                  <a:close/>
                  <a:moveTo>
                    <a:pt x="531" y="14"/>
                  </a:moveTo>
                  <a:lnTo>
                    <a:pt x="517" y="14"/>
                  </a:lnTo>
                  <a:lnTo>
                    <a:pt x="517" y="6"/>
                  </a:lnTo>
                  <a:lnTo>
                    <a:pt x="531" y="6"/>
                  </a:lnTo>
                  <a:lnTo>
                    <a:pt x="531" y="14"/>
                  </a:lnTo>
                  <a:close/>
                  <a:moveTo>
                    <a:pt x="550" y="14"/>
                  </a:moveTo>
                  <a:lnTo>
                    <a:pt x="536" y="14"/>
                  </a:lnTo>
                  <a:lnTo>
                    <a:pt x="536" y="6"/>
                  </a:lnTo>
                  <a:lnTo>
                    <a:pt x="550" y="6"/>
                  </a:lnTo>
                  <a:lnTo>
                    <a:pt x="550" y="14"/>
                  </a:lnTo>
                  <a:close/>
                  <a:moveTo>
                    <a:pt x="567" y="14"/>
                  </a:moveTo>
                  <a:lnTo>
                    <a:pt x="555" y="14"/>
                  </a:lnTo>
                  <a:lnTo>
                    <a:pt x="555" y="6"/>
                  </a:lnTo>
                  <a:lnTo>
                    <a:pt x="567" y="6"/>
                  </a:lnTo>
                  <a:lnTo>
                    <a:pt x="567" y="14"/>
                  </a:lnTo>
                  <a:close/>
                  <a:moveTo>
                    <a:pt x="586" y="14"/>
                  </a:moveTo>
                  <a:lnTo>
                    <a:pt x="572" y="14"/>
                  </a:lnTo>
                  <a:lnTo>
                    <a:pt x="572" y="6"/>
                  </a:lnTo>
                  <a:lnTo>
                    <a:pt x="586" y="6"/>
                  </a:lnTo>
                  <a:lnTo>
                    <a:pt x="586" y="14"/>
                  </a:lnTo>
                  <a:close/>
                  <a:moveTo>
                    <a:pt x="605" y="14"/>
                  </a:moveTo>
                  <a:lnTo>
                    <a:pt x="591" y="14"/>
                  </a:lnTo>
                  <a:lnTo>
                    <a:pt x="591" y="6"/>
                  </a:lnTo>
                  <a:lnTo>
                    <a:pt x="605" y="6"/>
                  </a:lnTo>
                  <a:lnTo>
                    <a:pt x="605" y="14"/>
                  </a:lnTo>
                  <a:close/>
                  <a:moveTo>
                    <a:pt x="624" y="14"/>
                  </a:moveTo>
                  <a:lnTo>
                    <a:pt x="610" y="14"/>
                  </a:lnTo>
                  <a:lnTo>
                    <a:pt x="610" y="6"/>
                  </a:lnTo>
                  <a:lnTo>
                    <a:pt x="624" y="6"/>
                  </a:lnTo>
                  <a:lnTo>
                    <a:pt x="624" y="14"/>
                  </a:lnTo>
                  <a:close/>
                  <a:moveTo>
                    <a:pt x="643" y="14"/>
                  </a:moveTo>
                  <a:lnTo>
                    <a:pt x="629" y="14"/>
                  </a:lnTo>
                  <a:lnTo>
                    <a:pt x="629" y="6"/>
                  </a:lnTo>
                  <a:lnTo>
                    <a:pt x="643" y="6"/>
                  </a:lnTo>
                  <a:lnTo>
                    <a:pt x="643" y="14"/>
                  </a:lnTo>
                  <a:close/>
                  <a:moveTo>
                    <a:pt x="662" y="14"/>
                  </a:moveTo>
                  <a:lnTo>
                    <a:pt x="648" y="14"/>
                  </a:lnTo>
                  <a:lnTo>
                    <a:pt x="648" y="6"/>
                  </a:lnTo>
                  <a:lnTo>
                    <a:pt x="662" y="6"/>
                  </a:lnTo>
                  <a:lnTo>
                    <a:pt x="662" y="14"/>
                  </a:lnTo>
                  <a:close/>
                  <a:moveTo>
                    <a:pt x="681" y="14"/>
                  </a:moveTo>
                  <a:lnTo>
                    <a:pt x="667" y="14"/>
                  </a:lnTo>
                  <a:lnTo>
                    <a:pt x="667" y="6"/>
                  </a:lnTo>
                  <a:lnTo>
                    <a:pt x="681" y="6"/>
                  </a:lnTo>
                  <a:lnTo>
                    <a:pt x="681" y="14"/>
                  </a:lnTo>
                  <a:close/>
                  <a:moveTo>
                    <a:pt x="700" y="14"/>
                  </a:moveTo>
                  <a:lnTo>
                    <a:pt x="686" y="14"/>
                  </a:lnTo>
                  <a:lnTo>
                    <a:pt x="686" y="6"/>
                  </a:lnTo>
                  <a:lnTo>
                    <a:pt x="700" y="6"/>
                  </a:lnTo>
                  <a:lnTo>
                    <a:pt x="700" y="14"/>
                  </a:lnTo>
                  <a:close/>
                  <a:moveTo>
                    <a:pt x="719" y="14"/>
                  </a:moveTo>
                  <a:lnTo>
                    <a:pt x="705" y="14"/>
                  </a:lnTo>
                  <a:lnTo>
                    <a:pt x="705" y="6"/>
                  </a:lnTo>
                  <a:lnTo>
                    <a:pt x="719" y="6"/>
                  </a:lnTo>
                  <a:lnTo>
                    <a:pt x="719" y="14"/>
                  </a:lnTo>
                  <a:close/>
                  <a:moveTo>
                    <a:pt x="738" y="14"/>
                  </a:moveTo>
                  <a:lnTo>
                    <a:pt x="724" y="14"/>
                  </a:lnTo>
                  <a:lnTo>
                    <a:pt x="724" y="6"/>
                  </a:lnTo>
                  <a:lnTo>
                    <a:pt x="738" y="6"/>
                  </a:lnTo>
                  <a:lnTo>
                    <a:pt x="738" y="14"/>
                  </a:lnTo>
                  <a:close/>
                  <a:moveTo>
                    <a:pt x="753" y="14"/>
                  </a:moveTo>
                  <a:lnTo>
                    <a:pt x="742" y="14"/>
                  </a:lnTo>
                  <a:lnTo>
                    <a:pt x="742" y="6"/>
                  </a:lnTo>
                  <a:lnTo>
                    <a:pt x="753" y="6"/>
                  </a:lnTo>
                  <a:lnTo>
                    <a:pt x="753" y="14"/>
                  </a:lnTo>
                  <a:close/>
                  <a:moveTo>
                    <a:pt x="772" y="14"/>
                  </a:moveTo>
                  <a:lnTo>
                    <a:pt x="758" y="14"/>
                  </a:lnTo>
                  <a:lnTo>
                    <a:pt x="758" y="6"/>
                  </a:lnTo>
                  <a:lnTo>
                    <a:pt x="772" y="6"/>
                  </a:lnTo>
                  <a:lnTo>
                    <a:pt x="772" y="14"/>
                  </a:lnTo>
                  <a:close/>
                  <a:moveTo>
                    <a:pt x="791" y="14"/>
                  </a:moveTo>
                  <a:lnTo>
                    <a:pt x="777" y="14"/>
                  </a:lnTo>
                  <a:lnTo>
                    <a:pt x="777" y="6"/>
                  </a:lnTo>
                  <a:lnTo>
                    <a:pt x="791" y="6"/>
                  </a:lnTo>
                  <a:lnTo>
                    <a:pt x="791" y="14"/>
                  </a:lnTo>
                  <a:close/>
                  <a:moveTo>
                    <a:pt x="810" y="14"/>
                  </a:moveTo>
                  <a:lnTo>
                    <a:pt x="796" y="14"/>
                  </a:lnTo>
                  <a:lnTo>
                    <a:pt x="796" y="6"/>
                  </a:lnTo>
                  <a:lnTo>
                    <a:pt x="810" y="6"/>
                  </a:lnTo>
                  <a:lnTo>
                    <a:pt x="810" y="14"/>
                  </a:lnTo>
                  <a:close/>
                  <a:moveTo>
                    <a:pt x="829" y="14"/>
                  </a:moveTo>
                  <a:lnTo>
                    <a:pt x="815" y="14"/>
                  </a:lnTo>
                  <a:lnTo>
                    <a:pt x="815" y="6"/>
                  </a:lnTo>
                  <a:lnTo>
                    <a:pt x="829" y="6"/>
                  </a:lnTo>
                  <a:lnTo>
                    <a:pt x="829" y="14"/>
                  </a:lnTo>
                  <a:close/>
                  <a:moveTo>
                    <a:pt x="848" y="14"/>
                  </a:moveTo>
                  <a:lnTo>
                    <a:pt x="834" y="14"/>
                  </a:lnTo>
                  <a:lnTo>
                    <a:pt x="834" y="6"/>
                  </a:lnTo>
                  <a:lnTo>
                    <a:pt x="848" y="6"/>
                  </a:lnTo>
                  <a:lnTo>
                    <a:pt x="848" y="14"/>
                  </a:lnTo>
                  <a:close/>
                  <a:moveTo>
                    <a:pt x="867" y="14"/>
                  </a:moveTo>
                  <a:lnTo>
                    <a:pt x="852" y="14"/>
                  </a:lnTo>
                  <a:lnTo>
                    <a:pt x="852" y="6"/>
                  </a:lnTo>
                  <a:lnTo>
                    <a:pt x="867" y="6"/>
                  </a:lnTo>
                  <a:lnTo>
                    <a:pt x="867" y="14"/>
                  </a:lnTo>
                  <a:close/>
                  <a:moveTo>
                    <a:pt x="886" y="14"/>
                  </a:moveTo>
                  <a:lnTo>
                    <a:pt x="871" y="14"/>
                  </a:lnTo>
                  <a:lnTo>
                    <a:pt x="871" y="6"/>
                  </a:lnTo>
                  <a:lnTo>
                    <a:pt x="886" y="6"/>
                  </a:lnTo>
                  <a:lnTo>
                    <a:pt x="886" y="14"/>
                  </a:lnTo>
                  <a:close/>
                  <a:moveTo>
                    <a:pt x="904" y="14"/>
                  </a:moveTo>
                  <a:lnTo>
                    <a:pt x="890" y="14"/>
                  </a:lnTo>
                  <a:lnTo>
                    <a:pt x="890" y="6"/>
                  </a:lnTo>
                  <a:lnTo>
                    <a:pt x="904" y="6"/>
                  </a:lnTo>
                  <a:lnTo>
                    <a:pt x="904" y="14"/>
                  </a:lnTo>
                  <a:close/>
                  <a:moveTo>
                    <a:pt x="923" y="14"/>
                  </a:moveTo>
                  <a:lnTo>
                    <a:pt x="909" y="14"/>
                  </a:lnTo>
                  <a:lnTo>
                    <a:pt x="909" y="6"/>
                  </a:lnTo>
                  <a:lnTo>
                    <a:pt x="923" y="6"/>
                  </a:lnTo>
                  <a:lnTo>
                    <a:pt x="923" y="14"/>
                  </a:lnTo>
                  <a:close/>
                  <a:moveTo>
                    <a:pt x="941" y="14"/>
                  </a:moveTo>
                  <a:lnTo>
                    <a:pt x="928" y="14"/>
                  </a:lnTo>
                  <a:lnTo>
                    <a:pt x="928" y="6"/>
                  </a:lnTo>
                  <a:lnTo>
                    <a:pt x="941" y="6"/>
                  </a:lnTo>
                  <a:lnTo>
                    <a:pt x="941" y="14"/>
                  </a:lnTo>
                  <a:close/>
                  <a:moveTo>
                    <a:pt x="959" y="14"/>
                  </a:moveTo>
                  <a:lnTo>
                    <a:pt x="945" y="14"/>
                  </a:lnTo>
                  <a:lnTo>
                    <a:pt x="945" y="6"/>
                  </a:lnTo>
                  <a:lnTo>
                    <a:pt x="959" y="6"/>
                  </a:lnTo>
                  <a:lnTo>
                    <a:pt x="959" y="14"/>
                  </a:lnTo>
                  <a:close/>
                  <a:moveTo>
                    <a:pt x="978" y="14"/>
                  </a:moveTo>
                  <a:lnTo>
                    <a:pt x="964" y="14"/>
                  </a:lnTo>
                  <a:lnTo>
                    <a:pt x="964" y="6"/>
                  </a:lnTo>
                  <a:lnTo>
                    <a:pt x="978" y="6"/>
                  </a:lnTo>
                  <a:lnTo>
                    <a:pt x="978" y="14"/>
                  </a:lnTo>
                  <a:close/>
                  <a:moveTo>
                    <a:pt x="997" y="14"/>
                  </a:moveTo>
                  <a:lnTo>
                    <a:pt x="983" y="14"/>
                  </a:lnTo>
                  <a:lnTo>
                    <a:pt x="983" y="6"/>
                  </a:lnTo>
                  <a:lnTo>
                    <a:pt x="997" y="6"/>
                  </a:lnTo>
                  <a:lnTo>
                    <a:pt x="997" y="14"/>
                  </a:lnTo>
                  <a:close/>
                  <a:moveTo>
                    <a:pt x="1016" y="14"/>
                  </a:moveTo>
                  <a:lnTo>
                    <a:pt x="1002" y="14"/>
                  </a:lnTo>
                  <a:lnTo>
                    <a:pt x="1002" y="6"/>
                  </a:lnTo>
                  <a:lnTo>
                    <a:pt x="1016" y="6"/>
                  </a:lnTo>
                  <a:lnTo>
                    <a:pt x="1016" y="14"/>
                  </a:lnTo>
                  <a:close/>
                  <a:moveTo>
                    <a:pt x="1040" y="6"/>
                  </a:moveTo>
                  <a:lnTo>
                    <a:pt x="1054" y="6"/>
                  </a:lnTo>
                  <a:lnTo>
                    <a:pt x="1054" y="14"/>
                  </a:lnTo>
                  <a:lnTo>
                    <a:pt x="1040" y="14"/>
                  </a:lnTo>
                  <a:lnTo>
                    <a:pt x="1040" y="6"/>
                  </a:lnTo>
                  <a:close/>
                  <a:moveTo>
                    <a:pt x="1035" y="14"/>
                  </a:moveTo>
                  <a:lnTo>
                    <a:pt x="1021" y="14"/>
                  </a:lnTo>
                  <a:lnTo>
                    <a:pt x="1021" y="6"/>
                  </a:lnTo>
                  <a:lnTo>
                    <a:pt x="1035" y="6"/>
                  </a:lnTo>
                  <a:lnTo>
                    <a:pt x="1035" y="14"/>
                  </a:lnTo>
                  <a:close/>
                  <a:moveTo>
                    <a:pt x="1118" y="6"/>
                  </a:moveTo>
                  <a:lnTo>
                    <a:pt x="1118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" y="6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28"/>
                  </a:lnTo>
                  <a:lnTo>
                    <a:pt x="47" y="28"/>
                  </a:lnTo>
                  <a:lnTo>
                    <a:pt x="47" y="48"/>
                  </a:lnTo>
                  <a:lnTo>
                    <a:pt x="39" y="48"/>
                  </a:lnTo>
                  <a:lnTo>
                    <a:pt x="39" y="91"/>
                  </a:lnTo>
                  <a:lnTo>
                    <a:pt x="100" y="91"/>
                  </a:lnTo>
                  <a:lnTo>
                    <a:pt x="100" y="68"/>
                  </a:lnTo>
                  <a:cubicBezTo>
                    <a:pt x="100" y="53"/>
                    <a:pt x="157" y="41"/>
                    <a:pt x="228" y="41"/>
                  </a:cubicBezTo>
                  <a:cubicBezTo>
                    <a:pt x="299" y="41"/>
                    <a:pt x="357" y="53"/>
                    <a:pt x="357" y="68"/>
                  </a:cubicBezTo>
                  <a:lnTo>
                    <a:pt x="357" y="68"/>
                  </a:lnTo>
                  <a:lnTo>
                    <a:pt x="357" y="91"/>
                  </a:lnTo>
                  <a:lnTo>
                    <a:pt x="418" y="91"/>
                  </a:lnTo>
                  <a:lnTo>
                    <a:pt x="418" y="68"/>
                  </a:lnTo>
                  <a:lnTo>
                    <a:pt x="418" y="68"/>
                  </a:lnTo>
                  <a:cubicBezTo>
                    <a:pt x="418" y="53"/>
                    <a:pt x="476" y="41"/>
                    <a:pt x="547" y="41"/>
                  </a:cubicBezTo>
                  <a:cubicBezTo>
                    <a:pt x="618" y="41"/>
                    <a:pt x="675" y="53"/>
                    <a:pt x="675" y="68"/>
                  </a:cubicBezTo>
                  <a:lnTo>
                    <a:pt x="676" y="68"/>
                  </a:lnTo>
                  <a:lnTo>
                    <a:pt x="676" y="91"/>
                  </a:lnTo>
                  <a:lnTo>
                    <a:pt x="737" y="91"/>
                  </a:lnTo>
                  <a:lnTo>
                    <a:pt x="737" y="68"/>
                  </a:lnTo>
                  <a:lnTo>
                    <a:pt x="737" y="68"/>
                  </a:lnTo>
                  <a:cubicBezTo>
                    <a:pt x="737" y="53"/>
                    <a:pt x="794" y="41"/>
                    <a:pt x="865" y="41"/>
                  </a:cubicBezTo>
                  <a:cubicBezTo>
                    <a:pt x="936" y="41"/>
                    <a:pt x="994" y="53"/>
                    <a:pt x="994" y="68"/>
                  </a:cubicBezTo>
                  <a:lnTo>
                    <a:pt x="994" y="68"/>
                  </a:lnTo>
                  <a:lnTo>
                    <a:pt x="994" y="91"/>
                  </a:lnTo>
                  <a:lnTo>
                    <a:pt x="1055" y="91"/>
                  </a:lnTo>
                  <a:lnTo>
                    <a:pt x="1055" y="48"/>
                  </a:lnTo>
                  <a:lnTo>
                    <a:pt x="1047" y="48"/>
                  </a:lnTo>
                  <a:lnTo>
                    <a:pt x="1047" y="28"/>
                  </a:lnTo>
                  <a:lnTo>
                    <a:pt x="1118" y="28"/>
                  </a:lnTo>
                  <a:lnTo>
                    <a:pt x="1118" y="14"/>
                  </a:lnTo>
                  <a:lnTo>
                    <a:pt x="1097" y="14"/>
                  </a:lnTo>
                  <a:lnTo>
                    <a:pt x="1097" y="6"/>
                  </a:lnTo>
                  <a:lnTo>
                    <a:pt x="111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6D430ECE-DD31-4E69-98F5-DAEC29FA5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650" y="4211638"/>
              <a:ext cx="123825" cy="422275"/>
            </a:xfrm>
            <a:custGeom>
              <a:avLst/>
              <a:gdLst>
                <a:gd name="T0" fmla="*/ 341 w 345"/>
                <a:gd name="T1" fmla="*/ 1117 h 1154"/>
                <a:gd name="T2" fmla="*/ 341 w 345"/>
                <a:gd name="T3" fmla="*/ 1104 h 1154"/>
                <a:gd name="T4" fmla="*/ 345 w 345"/>
                <a:gd name="T5" fmla="*/ 1104 h 1154"/>
                <a:gd name="T6" fmla="*/ 345 w 345"/>
                <a:gd name="T7" fmla="*/ 1097 h 1154"/>
                <a:gd name="T8" fmla="*/ 341 w 345"/>
                <a:gd name="T9" fmla="*/ 1097 h 1154"/>
                <a:gd name="T10" fmla="*/ 341 w 345"/>
                <a:gd name="T11" fmla="*/ 1020 h 1154"/>
                <a:gd name="T12" fmla="*/ 341 w 345"/>
                <a:gd name="T13" fmla="*/ 1020 h 1154"/>
                <a:gd name="T14" fmla="*/ 341 w 345"/>
                <a:gd name="T15" fmla="*/ 975 h 1154"/>
                <a:gd name="T16" fmla="*/ 288 w 345"/>
                <a:gd name="T17" fmla="*/ 975 h 1154"/>
                <a:gd name="T18" fmla="*/ 288 w 345"/>
                <a:gd name="T19" fmla="*/ 19 h 1154"/>
                <a:gd name="T20" fmla="*/ 241 w 345"/>
                <a:gd name="T21" fmla="*/ 19 h 1154"/>
                <a:gd name="T22" fmla="*/ 241 w 345"/>
                <a:gd name="T23" fmla="*/ 0 h 1154"/>
                <a:gd name="T24" fmla="*/ 132 w 345"/>
                <a:gd name="T25" fmla="*/ 0 h 1154"/>
                <a:gd name="T26" fmla="*/ 132 w 345"/>
                <a:gd name="T27" fmla="*/ 19 h 1154"/>
                <a:gd name="T28" fmla="*/ 85 w 345"/>
                <a:gd name="T29" fmla="*/ 19 h 1154"/>
                <a:gd name="T30" fmla="*/ 85 w 345"/>
                <a:gd name="T31" fmla="*/ 996 h 1154"/>
                <a:gd name="T32" fmla="*/ 54 w 345"/>
                <a:gd name="T33" fmla="*/ 996 h 1154"/>
                <a:gd name="T34" fmla="*/ 54 w 345"/>
                <a:gd name="T35" fmla="*/ 995 h 1154"/>
                <a:gd name="T36" fmla="*/ 48 w 345"/>
                <a:gd name="T37" fmla="*/ 995 h 1154"/>
                <a:gd name="T38" fmla="*/ 48 w 345"/>
                <a:gd name="T39" fmla="*/ 996 h 1154"/>
                <a:gd name="T40" fmla="*/ 2 w 345"/>
                <a:gd name="T41" fmla="*/ 996 h 1154"/>
                <a:gd name="T42" fmla="*/ 2 w 345"/>
                <a:gd name="T43" fmla="*/ 1119 h 1154"/>
                <a:gd name="T44" fmla="*/ 0 w 345"/>
                <a:gd name="T45" fmla="*/ 1119 h 1154"/>
                <a:gd name="T46" fmla="*/ 0 w 345"/>
                <a:gd name="T47" fmla="*/ 1126 h 1154"/>
                <a:gd name="T48" fmla="*/ 2 w 345"/>
                <a:gd name="T49" fmla="*/ 1126 h 1154"/>
                <a:gd name="T50" fmla="*/ 2 w 345"/>
                <a:gd name="T51" fmla="*/ 1154 h 1154"/>
                <a:gd name="T52" fmla="*/ 341 w 345"/>
                <a:gd name="T53" fmla="*/ 1154 h 1154"/>
                <a:gd name="T54" fmla="*/ 341 w 345"/>
                <a:gd name="T55" fmla="*/ 1122 h 1154"/>
                <a:gd name="T56" fmla="*/ 341 w 345"/>
                <a:gd name="T57" fmla="*/ 1122 h 1154"/>
                <a:gd name="T58" fmla="*/ 341 w 345"/>
                <a:gd name="T59" fmla="*/ 1117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5" h="1154">
                  <a:moveTo>
                    <a:pt x="341" y="1117"/>
                  </a:moveTo>
                  <a:lnTo>
                    <a:pt x="341" y="1104"/>
                  </a:lnTo>
                  <a:lnTo>
                    <a:pt x="345" y="1104"/>
                  </a:lnTo>
                  <a:lnTo>
                    <a:pt x="345" y="1097"/>
                  </a:lnTo>
                  <a:lnTo>
                    <a:pt x="341" y="1097"/>
                  </a:lnTo>
                  <a:lnTo>
                    <a:pt x="341" y="1020"/>
                  </a:lnTo>
                  <a:lnTo>
                    <a:pt x="341" y="1020"/>
                  </a:lnTo>
                  <a:lnTo>
                    <a:pt x="341" y="975"/>
                  </a:lnTo>
                  <a:lnTo>
                    <a:pt x="288" y="975"/>
                  </a:lnTo>
                  <a:lnTo>
                    <a:pt x="288" y="19"/>
                  </a:lnTo>
                  <a:lnTo>
                    <a:pt x="241" y="19"/>
                  </a:lnTo>
                  <a:lnTo>
                    <a:pt x="241" y="0"/>
                  </a:lnTo>
                  <a:lnTo>
                    <a:pt x="132" y="0"/>
                  </a:lnTo>
                  <a:lnTo>
                    <a:pt x="132" y="19"/>
                  </a:lnTo>
                  <a:lnTo>
                    <a:pt x="85" y="19"/>
                  </a:lnTo>
                  <a:lnTo>
                    <a:pt x="85" y="996"/>
                  </a:lnTo>
                  <a:lnTo>
                    <a:pt x="54" y="996"/>
                  </a:lnTo>
                  <a:lnTo>
                    <a:pt x="54" y="995"/>
                  </a:lnTo>
                  <a:lnTo>
                    <a:pt x="48" y="995"/>
                  </a:lnTo>
                  <a:lnTo>
                    <a:pt x="48" y="996"/>
                  </a:lnTo>
                  <a:lnTo>
                    <a:pt x="2" y="996"/>
                  </a:lnTo>
                  <a:lnTo>
                    <a:pt x="2" y="1119"/>
                  </a:lnTo>
                  <a:lnTo>
                    <a:pt x="0" y="1119"/>
                  </a:lnTo>
                  <a:lnTo>
                    <a:pt x="0" y="1126"/>
                  </a:lnTo>
                  <a:lnTo>
                    <a:pt x="2" y="1126"/>
                  </a:lnTo>
                  <a:lnTo>
                    <a:pt x="2" y="1154"/>
                  </a:lnTo>
                  <a:lnTo>
                    <a:pt x="341" y="1154"/>
                  </a:lnTo>
                  <a:lnTo>
                    <a:pt x="341" y="1122"/>
                  </a:lnTo>
                  <a:lnTo>
                    <a:pt x="341" y="1122"/>
                  </a:lnTo>
                  <a:lnTo>
                    <a:pt x="341" y="1117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CAB99252-862A-4728-9E36-BF6412EDB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975" y="4622801"/>
              <a:ext cx="19050" cy="11113"/>
            </a:xfrm>
            <a:custGeom>
              <a:avLst/>
              <a:gdLst>
                <a:gd name="T0" fmla="*/ 55 w 55"/>
                <a:gd name="T1" fmla="*/ 28 h 28"/>
                <a:gd name="T2" fmla="*/ 27 w 55"/>
                <a:gd name="T3" fmla="*/ 0 h 28"/>
                <a:gd name="T4" fmla="*/ 0 w 55"/>
                <a:gd name="T5" fmla="*/ 28 h 28"/>
                <a:gd name="T6" fmla="*/ 55 w 55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28">
                  <a:moveTo>
                    <a:pt x="55" y="28"/>
                  </a:move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lnTo>
                    <a:pt x="55" y="28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CF829479-C85D-47DB-B469-BE2DABB41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188" y="4583113"/>
              <a:ext cx="95250" cy="50800"/>
            </a:xfrm>
            <a:custGeom>
              <a:avLst/>
              <a:gdLst>
                <a:gd name="T0" fmla="*/ 253 w 264"/>
                <a:gd name="T1" fmla="*/ 137 h 137"/>
                <a:gd name="T2" fmla="*/ 259 w 264"/>
                <a:gd name="T3" fmla="*/ 77 h 137"/>
                <a:gd name="T4" fmla="*/ 151 w 264"/>
                <a:gd name="T5" fmla="*/ 11 h 137"/>
                <a:gd name="T6" fmla="*/ 98 w 264"/>
                <a:gd name="T7" fmla="*/ 47 h 137"/>
                <a:gd name="T8" fmla="*/ 85 w 264"/>
                <a:gd name="T9" fmla="*/ 48 h 137"/>
                <a:gd name="T10" fmla="*/ 57 w 264"/>
                <a:gd name="T11" fmla="*/ 75 h 137"/>
                <a:gd name="T12" fmla="*/ 43 w 264"/>
                <a:gd name="T13" fmla="*/ 77 h 137"/>
                <a:gd name="T14" fmla="*/ 6 w 264"/>
                <a:gd name="T15" fmla="*/ 137 h 137"/>
                <a:gd name="T16" fmla="*/ 253 w 264"/>
                <a:gd name="T1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" h="137">
                  <a:moveTo>
                    <a:pt x="253" y="137"/>
                  </a:moveTo>
                  <a:cubicBezTo>
                    <a:pt x="261" y="119"/>
                    <a:pt x="264" y="98"/>
                    <a:pt x="259" y="77"/>
                  </a:cubicBezTo>
                  <a:cubicBezTo>
                    <a:pt x="247" y="29"/>
                    <a:pt x="199" y="0"/>
                    <a:pt x="151" y="11"/>
                  </a:cubicBezTo>
                  <a:cubicBezTo>
                    <a:pt x="129" y="17"/>
                    <a:pt x="111" y="30"/>
                    <a:pt x="98" y="47"/>
                  </a:cubicBezTo>
                  <a:cubicBezTo>
                    <a:pt x="94" y="47"/>
                    <a:pt x="89" y="47"/>
                    <a:pt x="85" y="48"/>
                  </a:cubicBezTo>
                  <a:cubicBezTo>
                    <a:pt x="71" y="51"/>
                    <a:pt x="60" y="62"/>
                    <a:pt x="57" y="75"/>
                  </a:cubicBezTo>
                  <a:cubicBezTo>
                    <a:pt x="53" y="75"/>
                    <a:pt x="48" y="76"/>
                    <a:pt x="43" y="77"/>
                  </a:cubicBezTo>
                  <a:cubicBezTo>
                    <a:pt x="17" y="83"/>
                    <a:pt x="0" y="110"/>
                    <a:pt x="6" y="137"/>
                  </a:cubicBezTo>
                  <a:lnTo>
                    <a:pt x="253" y="137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1C7A82C9-9629-4EAB-BFC2-F85FD1447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5" y="4613276"/>
              <a:ext cx="38100" cy="20638"/>
            </a:xfrm>
            <a:custGeom>
              <a:avLst/>
              <a:gdLst>
                <a:gd name="T0" fmla="*/ 106 w 106"/>
                <a:gd name="T1" fmla="*/ 56 h 56"/>
                <a:gd name="T2" fmla="*/ 106 w 106"/>
                <a:gd name="T3" fmla="*/ 53 h 56"/>
                <a:gd name="T4" fmla="*/ 53 w 106"/>
                <a:gd name="T5" fmla="*/ 0 h 56"/>
                <a:gd name="T6" fmla="*/ 0 w 106"/>
                <a:gd name="T7" fmla="*/ 53 h 56"/>
                <a:gd name="T8" fmla="*/ 0 w 106"/>
                <a:gd name="T9" fmla="*/ 56 h 56"/>
                <a:gd name="T10" fmla="*/ 106 w 106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56">
                  <a:moveTo>
                    <a:pt x="106" y="56"/>
                  </a:moveTo>
                  <a:cubicBezTo>
                    <a:pt x="106" y="55"/>
                    <a:pt x="106" y="54"/>
                    <a:pt x="106" y="53"/>
                  </a:cubicBezTo>
                  <a:cubicBezTo>
                    <a:pt x="106" y="24"/>
                    <a:pt x="8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54"/>
                    <a:pt x="0" y="55"/>
                    <a:pt x="0" y="56"/>
                  </a:cubicBezTo>
                  <a:lnTo>
                    <a:pt x="106" y="56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C5CF293C-C0C5-40B3-B1AA-D5DF522C3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025" y="4613276"/>
              <a:ext cx="152400" cy="20638"/>
            </a:xfrm>
            <a:custGeom>
              <a:avLst/>
              <a:gdLst>
                <a:gd name="T0" fmla="*/ 421 w 426"/>
                <a:gd name="T1" fmla="*/ 57 h 57"/>
                <a:gd name="T2" fmla="*/ 414 w 426"/>
                <a:gd name="T3" fmla="*/ 47 h 57"/>
                <a:gd name="T4" fmla="*/ 426 w 426"/>
                <a:gd name="T5" fmla="*/ 33 h 57"/>
                <a:gd name="T6" fmla="*/ 411 w 426"/>
                <a:gd name="T7" fmla="*/ 18 h 57"/>
                <a:gd name="T8" fmla="*/ 397 w 426"/>
                <a:gd name="T9" fmla="*/ 33 h 57"/>
                <a:gd name="T10" fmla="*/ 398 w 426"/>
                <a:gd name="T11" fmla="*/ 37 h 57"/>
                <a:gd name="T12" fmla="*/ 395 w 426"/>
                <a:gd name="T13" fmla="*/ 39 h 57"/>
                <a:gd name="T14" fmla="*/ 392 w 426"/>
                <a:gd name="T15" fmla="*/ 38 h 57"/>
                <a:gd name="T16" fmla="*/ 387 w 426"/>
                <a:gd name="T17" fmla="*/ 41 h 57"/>
                <a:gd name="T18" fmla="*/ 373 w 426"/>
                <a:gd name="T19" fmla="*/ 51 h 57"/>
                <a:gd name="T20" fmla="*/ 371 w 426"/>
                <a:gd name="T21" fmla="*/ 50 h 57"/>
                <a:gd name="T22" fmla="*/ 367 w 426"/>
                <a:gd name="T23" fmla="*/ 52 h 57"/>
                <a:gd name="T24" fmla="*/ 367 w 426"/>
                <a:gd name="T25" fmla="*/ 52 h 57"/>
                <a:gd name="T26" fmla="*/ 362 w 426"/>
                <a:gd name="T27" fmla="*/ 46 h 57"/>
                <a:gd name="T28" fmla="*/ 358 w 426"/>
                <a:gd name="T29" fmla="*/ 47 h 57"/>
                <a:gd name="T30" fmla="*/ 349 w 426"/>
                <a:gd name="T31" fmla="*/ 40 h 57"/>
                <a:gd name="T32" fmla="*/ 346 w 426"/>
                <a:gd name="T33" fmla="*/ 37 h 57"/>
                <a:gd name="T34" fmla="*/ 346 w 426"/>
                <a:gd name="T35" fmla="*/ 37 h 57"/>
                <a:gd name="T36" fmla="*/ 316 w 426"/>
                <a:gd name="T37" fmla="*/ 11 h 57"/>
                <a:gd name="T38" fmla="*/ 299 w 426"/>
                <a:gd name="T39" fmla="*/ 16 h 57"/>
                <a:gd name="T40" fmla="*/ 281 w 426"/>
                <a:gd name="T41" fmla="*/ 6 h 57"/>
                <a:gd name="T42" fmla="*/ 264 w 426"/>
                <a:gd name="T43" fmla="*/ 13 h 57"/>
                <a:gd name="T44" fmla="*/ 261 w 426"/>
                <a:gd name="T45" fmla="*/ 12 h 57"/>
                <a:gd name="T46" fmla="*/ 258 w 426"/>
                <a:gd name="T47" fmla="*/ 13 h 57"/>
                <a:gd name="T48" fmla="*/ 255 w 426"/>
                <a:gd name="T49" fmla="*/ 11 h 57"/>
                <a:gd name="T50" fmla="*/ 253 w 426"/>
                <a:gd name="T51" fmla="*/ 13 h 57"/>
                <a:gd name="T52" fmla="*/ 239 w 426"/>
                <a:gd name="T53" fmla="*/ 11 h 57"/>
                <a:gd name="T54" fmla="*/ 207 w 426"/>
                <a:gd name="T55" fmla="*/ 22 h 57"/>
                <a:gd name="T56" fmla="*/ 183 w 426"/>
                <a:gd name="T57" fmla="*/ 0 h 57"/>
                <a:gd name="T58" fmla="*/ 162 w 426"/>
                <a:gd name="T59" fmla="*/ 13 h 57"/>
                <a:gd name="T60" fmla="*/ 155 w 426"/>
                <a:gd name="T61" fmla="*/ 11 h 57"/>
                <a:gd name="T62" fmla="*/ 145 w 426"/>
                <a:gd name="T63" fmla="*/ 16 h 57"/>
                <a:gd name="T64" fmla="*/ 140 w 426"/>
                <a:gd name="T65" fmla="*/ 16 h 57"/>
                <a:gd name="T66" fmla="*/ 109 w 426"/>
                <a:gd name="T67" fmla="*/ 29 h 57"/>
                <a:gd name="T68" fmla="*/ 108 w 426"/>
                <a:gd name="T69" fmla="*/ 29 h 57"/>
                <a:gd name="T70" fmla="*/ 106 w 426"/>
                <a:gd name="T71" fmla="*/ 29 h 57"/>
                <a:gd name="T72" fmla="*/ 96 w 426"/>
                <a:gd name="T73" fmla="*/ 22 h 57"/>
                <a:gd name="T74" fmla="*/ 86 w 426"/>
                <a:gd name="T75" fmla="*/ 33 h 57"/>
                <a:gd name="T76" fmla="*/ 86 w 426"/>
                <a:gd name="T77" fmla="*/ 34 h 57"/>
                <a:gd name="T78" fmla="*/ 78 w 426"/>
                <a:gd name="T79" fmla="*/ 33 h 57"/>
                <a:gd name="T80" fmla="*/ 50 w 426"/>
                <a:gd name="T81" fmla="*/ 47 h 57"/>
                <a:gd name="T82" fmla="*/ 36 w 426"/>
                <a:gd name="T83" fmla="*/ 40 h 57"/>
                <a:gd name="T84" fmla="*/ 22 w 426"/>
                <a:gd name="T85" fmla="*/ 48 h 57"/>
                <a:gd name="T86" fmla="*/ 21 w 426"/>
                <a:gd name="T87" fmla="*/ 48 h 57"/>
                <a:gd name="T88" fmla="*/ 18 w 426"/>
                <a:gd name="T89" fmla="*/ 51 h 57"/>
                <a:gd name="T90" fmla="*/ 10 w 426"/>
                <a:gd name="T91" fmla="*/ 56 h 57"/>
                <a:gd name="T92" fmla="*/ 5 w 426"/>
                <a:gd name="T93" fmla="*/ 55 h 57"/>
                <a:gd name="T94" fmla="*/ 0 w 426"/>
                <a:gd name="T95" fmla="*/ 57 h 57"/>
                <a:gd name="T96" fmla="*/ 421 w 426"/>
                <a:gd name="T9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6" h="57">
                  <a:moveTo>
                    <a:pt x="421" y="57"/>
                  </a:moveTo>
                  <a:cubicBezTo>
                    <a:pt x="419" y="53"/>
                    <a:pt x="417" y="49"/>
                    <a:pt x="414" y="47"/>
                  </a:cubicBezTo>
                  <a:cubicBezTo>
                    <a:pt x="420" y="46"/>
                    <a:pt x="426" y="40"/>
                    <a:pt x="426" y="33"/>
                  </a:cubicBezTo>
                  <a:cubicBezTo>
                    <a:pt x="426" y="25"/>
                    <a:pt x="419" y="18"/>
                    <a:pt x="411" y="18"/>
                  </a:cubicBezTo>
                  <a:cubicBezTo>
                    <a:pt x="403" y="18"/>
                    <a:pt x="397" y="25"/>
                    <a:pt x="397" y="33"/>
                  </a:cubicBezTo>
                  <a:cubicBezTo>
                    <a:pt x="397" y="34"/>
                    <a:pt x="397" y="36"/>
                    <a:pt x="398" y="37"/>
                  </a:cubicBezTo>
                  <a:cubicBezTo>
                    <a:pt x="397" y="37"/>
                    <a:pt x="396" y="38"/>
                    <a:pt x="395" y="39"/>
                  </a:cubicBezTo>
                  <a:cubicBezTo>
                    <a:pt x="394" y="38"/>
                    <a:pt x="393" y="38"/>
                    <a:pt x="392" y="38"/>
                  </a:cubicBezTo>
                  <a:cubicBezTo>
                    <a:pt x="390" y="38"/>
                    <a:pt x="388" y="39"/>
                    <a:pt x="387" y="41"/>
                  </a:cubicBezTo>
                  <a:cubicBezTo>
                    <a:pt x="382" y="43"/>
                    <a:pt x="377" y="46"/>
                    <a:pt x="373" y="51"/>
                  </a:cubicBezTo>
                  <a:cubicBezTo>
                    <a:pt x="373" y="50"/>
                    <a:pt x="372" y="50"/>
                    <a:pt x="371" y="50"/>
                  </a:cubicBezTo>
                  <a:cubicBezTo>
                    <a:pt x="369" y="50"/>
                    <a:pt x="368" y="51"/>
                    <a:pt x="367" y="52"/>
                  </a:cubicBezTo>
                  <a:lnTo>
                    <a:pt x="367" y="52"/>
                  </a:lnTo>
                  <a:cubicBezTo>
                    <a:pt x="367" y="49"/>
                    <a:pt x="365" y="46"/>
                    <a:pt x="362" y="46"/>
                  </a:cubicBezTo>
                  <a:cubicBezTo>
                    <a:pt x="360" y="46"/>
                    <a:pt x="359" y="47"/>
                    <a:pt x="358" y="47"/>
                  </a:cubicBezTo>
                  <a:cubicBezTo>
                    <a:pt x="358" y="43"/>
                    <a:pt x="354" y="40"/>
                    <a:pt x="349" y="40"/>
                  </a:cubicBezTo>
                  <a:cubicBezTo>
                    <a:pt x="349" y="38"/>
                    <a:pt x="348" y="37"/>
                    <a:pt x="346" y="37"/>
                  </a:cubicBezTo>
                  <a:lnTo>
                    <a:pt x="346" y="37"/>
                  </a:lnTo>
                  <a:cubicBezTo>
                    <a:pt x="343" y="22"/>
                    <a:pt x="331" y="11"/>
                    <a:pt x="316" y="11"/>
                  </a:cubicBezTo>
                  <a:cubicBezTo>
                    <a:pt x="309" y="11"/>
                    <a:pt x="304" y="13"/>
                    <a:pt x="299" y="16"/>
                  </a:cubicBezTo>
                  <a:cubicBezTo>
                    <a:pt x="295" y="10"/>
                    <a:pt x="288" y="6"/>
                    <a:pt x="281" y="6"/>
                  </a:cubicBezTo>
                  <a:cubicBezTo>
                    <a:pt x="274" y="6"/>
                    <a:pt x="268" y="9"/>
                    <a:pt x="264" y="13"/>
                  </a:cubicBezTo>
                  <a:cubicBezTo>
                    <a:pt x="263" y="13"/>
                    <a:pt x="262" y="12"/>
                    <a:pt x="261" y="12"/>
                  </a:cubicBezTo>
                  <a:cubicBezTo>
                    <a:pt x="260" y="12"/>
                    <a:pt x="259" y="12"/>
                    <a:pt x="258" y="13"/>
                  </a:cubicBezTo>
                  <a:cubicBezTo>
                    <a:pt x="257" y="12"/>
                    <a:pt x="256" y="11"/>
                    <a:pt x="255" y="11"/>
                  </a:cubicBezTo>
                  <a:cubicBezTo>
                    <a:pt x="254" y="11"/>
                    <a:pt x="254" y="12"/>
                    <a:pt x="253" y="13"/>
                  </a:cubicBezTo>
                  <a:cubicBezTo>
                    <a:pt x="249" y="12"/>
                    <a:pt x="244" y="11"/>
                    <a:pt x="239" y="11"/>
                  </a:cubicBezTo>
                  <a:cubicBezTo>
                    <a:pt x="227" y="11"/>
                    <a:pt x="216" y="15"/>
                    <a:pt x="207" y="22"/>
                  </a:cubicBezTo>
                  <a:cubicBezTo>
                    <a:pt x="206" y="9"/>
                    <a:pt x="195" y="0"/>
                    <a:pt x="183" y="0"/>
                  </a:cubicBezTo>
                  <a:cubicBezTo>
                    <a:pt x="174" y="0"/>
                    <a:pt x="166" y="5"/>
                    <a:pt x="162" y="13"/>
                  </a:cubicBezTo>
                  <a:cubicBezTo>
                    <a:pt x="160" y="12"/>
                    <a:pt x="158" y="11"/>
                    <a:pt x="155" y="11"/>
                  </a:cubicBezTo>
                  <a:cubicBezTo>
                    <a:pt x="151" y="11"/>
                    <a:pt x="147" y="13"/>
                    <a:pt x="145" y="16"/>
                  </a:cubicBezTo>
                  <a:cubicBezTo>
                    <a:pt x="144" y="16"/>
                    <a:pt x="142" y="16"/>
                    <a:pt x="140" y="16"/>
                  </a:cubicBezTo>
                  <a:cubicBezTo>
                    <a:pt x="128" y="16"/>
                    <a:pt x="117" y="21"/>
                    <a:pt x="109" y="29"/>
                  </a:cubicBezTo>
                  <a:lnTo>
                    <a:pt x="108" y="29"/>
                  </a:lnTo>
                  <a:lnTo>
                    <a:pt x="106" y="29"/>
                  </a:lnTo>
                  <a:cubicBezTo>
                    <a:pt x="104" y="25"/>
                    <a:pt x="101" y="22"/>
                    <a:pt x="96" y="22"/>
                  </a:cubicBezTo>
                  <a:cubicBezTo>
                    <a:pt x="90" y="22"/>
                    <a:pt x="86" y="27"/>
                    <a:pt x="86" y="33"/>
                  </a:cubicBezTo>
                  <a:lnTo>
                    <a:pt x="86" y="34"/>
                  </a:lnTo>
                  <a:cubicBezTo>
                    <a:pt x="83" y="34"/>
                    <a:pt x="81" y="33"/>
                    <a:pt x="78" y="33"/>
                  </a:cubicBezTo>
                  <a:cubicBezTo>
                    <a:pt x="66" y="33"/>
                    <a:pt x="56" y="39"/>
                    <a:pt x="50" y="47"/>
                  </a:cubicBezTo>
                  <a:cubicBezTo>
                    <a:pt x="47" y="43"/>
                    <a:pt x="42" y="40"/>
                    <a:pt x="36" y="40"/>
                  </a:cubicBezTo>
                  <a:cubicBezTo>
                    <a:pt x="30" y="40"/>
                    <a:pt x="25" y="43"/>
                    <a:pt x="22" y="48"/>
                  </a:cubicBezTo>
                  <a:lnTo>
                    <a:pt x="21" y="48"/>
                  </a:lnTo>
                  <a:cubicBezTo>
                    <a:pt x="19" y="48"/>
                    <a:pt x="18" y="49"/>
                    <a:pt x="18" y="51"/>
                  </a:cubicBezTo>
                  <a:cubicBezTo>
                    <a:pt x="15" y="52"/>
                    <a:pt x="12" y="53"/>
                    <a:pt x="10" y="56"/>
                  </a:cubicBezTo>
                  <a:cubicBezTo>
                    <a:pt x="9" y="55"/>
                    <a:pt x="7" y="55"/>
                    <a:pt x="5" y="55"/>
                  </a:cubicBezTo>
                  <a:cubicBezTo>
                    <a:pt x="3" y="55"/>
                    <a:pt x="2" y="55"/>
                    <a:pt x="0" y="57"/>
                  </a:cubicBezTo>
                  <a:lnTo>
                    <a:pt x="421" y="57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EA05C0E0-72E7-46D6-AAC6-07957F3C8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738" y="4629151"/>
              <a:ext cx="39687" cy="4763"/>
            </a:xfrm>
            <a:custGeom>
              <a:avLst/>
              <a:gdLst>
                <a:gd name="T0" fmla="*/ 106 w 107"/>
                <a:gd name="T1" fmla="*/ 12 h 13"/>
                <a:gd name="T2" fmla="*/ 105 w 107"/>
                <a:gd name="T3" fmla="*/ 12 h 13"/>
                <a:gd name="T4" fmla="*/ 103 w 107"/>
                <a:gd name="T5" fmla="*/ 11 h 13"/>
                <a:gd name="T6" fmla="*/ 102 w 107"/>
                <a:gd name="T7" fmla="*/ 11 h 13"/>
                <a:gd name="T8" fmla="*/ 102 w 107"/>
                <a:gd name="T9" fmla="*/ 11 h 13"/>
                <a:gd name="T10" fmla="*/ 99 w 107"/>
                <a:gd name="T11" fmla="*/ 9 h 13"/>
                <a:gd name="T12" fmla="*/ 96 w 107"/>
                <a:gd name="T13" fmla="*/ 11 h 13"/>
                <a:gd name="T14" fmla="*/ 90 w 107"/>
                <a:gd name="T15" fmla="*/ 7 h 13"/>
                <a:gd name="T16" fmla="*/ 88 w 107"/>
                <a:gd name="T17" fmla="*/ 8 h 13"/>
                <a:gd name="T18" fmla="*/ 88 w 107"/>
                <a:gd name="T19" fmla="*/ 7 h 13"/>
                <a:gd name="T20" fmla="*/ 86 w 107"/>
                <a:gd name="T21" fmla="*/ 5 h 13"/>
                <a:gd name="T22" fmla="*/ 83 w 107"/>
                <a:gd name="T23" fmla="*/ 7 h 13"/>
                <a:gd name="T24" fmla="*/ 83 w 107"/>
                <a:gd name="T25" fmla="*/ 6 h 13"/>
                <a:gd name="T26" fmla="*/ 83 w 107"/>
                <a:gd name="T27" fmla="*/ 7 h 13"/>
                <a:gd name="T28" fmla="*/ 76 w 107"/>
                <a:gd name="T29" fmla="*/ 4 h 13"/>
                <a:gd name="T30" fmla="*/ 75 w 107"/>
                <a:gd name="T31" fmla="*/ 4 h 13"/>
                <a:gd name="T32" fmla="*/ 72 w 107"/>
                <a:gd name="T33" fmla="*/ 3 h 13"/>
                <a:gd name="T34" fmla="*/ 71 w 107"/>
                <a:gd name="T35" fmla="*/ 3 h 13"/>
                <a:gd name="T36" fmla="*/ 66 w 107"/>
                <a:gd name="T37" fmla="*/ 0 h 13"/>
                <a:gd name="T38" fmla="*/ 61 w 107"/>
                <a:gd name="T39" fmla="*/ 5 h 13"/>
                <a:gd name="T40" fmla="*/ 54 w 107"/>
                <a:gd name="T41" fmla="*/ 3 h 13"/>
                <a:gd name="T42" fmla="*/ 51 w 107"/>
                <a:gd name="T43" fmla="*/ 3 h 13"/>
                <a:gd name="T44" fmla="*/ 50 w 107"/>
                <a:gd name="T45" fmla="*/ 3 h 13"/>
                <a:gd name="T46" fmla="*/ 50 w 107"/>
                <a:gd name="T47" fmla="*/ 3 h 13"/>
                <a:gd name="T48" fmla="*/ 49 w 107"/>
                <a:gd name="T49" fmla="*/ 3 h 13"/>
                <a:gd name="T50" fmla="*/ 48 w 107"/>
                <a:gd name="T51" fmla="*/ 3 h 13"/>
                <a:gd name="T52" fmla="*/ 45 w 107"/>
                <a:gd name="T53" fmla="*/ 1 h 13"/>
                <a:gd name="T54" fmla="*/ 41 w 107"/>
                <a:gd name="T55" fmla="*/ 4 h 13"/>
                <a:gd name="T56" fmla="*/ 37 w 107"/>
                <a:gd name="T57" fmla="*/ 3 h 13"/>
                <a:gd name="T58" fmla="*/ 30 w 107"/>
                <a:gd name="T59" fmla="*/ 8 h 13"/>
                <a:gd name="T60" fmla="*/ 30 w 107"/>
                <a:gd name="T61" fmla="*/ 8 h 13"/>
                <a:gd name="T62" fmla="*/ 30 w 107"/>
                <a:gd name="T63" fmla="*/ 9 h 13"/>
                <a:gd name="T64" fmla="*/ 27 w 107"/>
                <a:gd name="T65" fmla="*/ 7 h 13"/>
                <a:gd name="T66" fmla="*/ 26 w 107"/>
                <a:gd name="T67" fmla="*/ 8 h 13"/>
                <a:gd name="T68" fmla="*/ 22 w 107"/>
                <a:gd name="T69" fmla="*/ 5 h 13"/>
                <a:gd name="T70" fmla="*/ 19 w 107"/>
                <a:gd name="T71" fmla="*/ 6 h 13"/>
                <a:gd name="T72" fmla="*/ 16 w 107"/>
                <a:gd name="T73" fmla="*/ 4 h 13"/>
                <a:gd name="T74" fmla="*/ 13 w 107"/>
                <a:gd name="T75" fmla="*/ 7 h 13"/>
                <a:gd name="T76" fmla="*/ 13 w 107"/>
                <a:gd name="T77" fmla="*/ 7 h 13"/>
                <a:gd name="T78" fmla="*/ 12 w 107"/>
                <a:gd name="T79" fmla="*/ 7 h 13"/>
                <a:gd name="T80" fmla="*/ 9 w 107"/>
                <a:gd name="T81" fmla="*/ 9 h 13"/>
                <a:gd name="T82" fmla="*/ 8 w 107"/>
                <a:gd name="T83" fmla="*/ 8 h 13"/>
                <a:gd name="T84" fmla="*/ 5 w 107"/>
                <a:gd name="T85" fmla="*/ 9 h 13"/>
                <a:gd name="T86" fmla="*/ 5 w 107"/>
                <a:gd name="T87" fmla="*/ 9 h 13"/>
                <a:gd name="T88" fmla="*/ 4 w 107"/>
                <a:gd name="T89" fmla="*/ 10 h 13"/>
                <a:gd name="T90" fmla="*/ 4 w 107"/>
                <a:gd name="T91" fmla="*/ 10 h 13"/>
                <a:gd name="T92" fmla="*/ 0 w 107"/>
                <a:gd name="T93" fmla="*/ 13 h 13"/>
                <a:gd name="T94" fmla="*/ 107 w 107"/>
                <a:gd name="T95" fmla="*/ 13 h 13"/>
                <a:gd name="T96" fmla="*/ 106 w 107"/>
                <a:gd name="T9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13">
                  <a:moveTo>
                    <a:pt x="106" y="12"/>
                  </a:moveTo>
                  <a:lnTo>
                    <a:pt x="105" y="12"/>
                  </a:lnTo>
                  <a:lnTo>
                    <a:pt x="103" y="11"/>
                  </a:lnTo>
                  <a:lnTo>
                    <a:pt x="102" y="11"/>
                  </a:lnTo>
                  <a:lnTo>
                    <a:pt x="102" y="11"/>
                  </a:lnTo>
                  <a:cubicBezTo>
                    <a:pt x="101" y="10"/>
                    <a:pt x="100" y="9"/>
                    <a:pt x="99" y="9"/>
                  </a:cubicBezTo>
                  <a:cubicBezTo>
                    <a:pt x="97" y="9"/>
                    <a:pt x="96" y="10"/>
                    <a:pt x="96" y="11"/>
                  </a:cubicBezTo>
                  <a:cubicBezTo>
                    <a:pt x="94" y="9"/>
                    <a:pt x="92" y="7"/>
                    <a:pt x="90" y="7"/>
                  </a:cubicBezTo>
                  <a:lnTo>
                    <a:pt x="88" y="8"/>
                  </a:lnTo>
                  <a:lnTo>
                    <a:pt x="88" y="7"/>
                  </a:lnTo>
                  <a:cubicBezTo>
                    <a:pt x="88" y="6"/>
                    <a:pt x="87" y="5"/>
                    <a:pt x="86" y="5"/>
                  </a:cubicBezTo>
                  <a:cubicBezTo>
                    <a:pt x="85" y="5"/>
                    <a:pt x="84" y="6"/>
                    <a:pt x="83" y="7"/>
                  </a:cubicBezTo>
                  <a:lnTo>
                    <a:pt x="83" y="6"/>
                  </a:lnTo>
                  <a:lnTo>
                    <a:pt x="83" y="7"/>
                  </a:lnTo>
                  <a:cubicBezTo>
                    <a:pt x="81" y="5"/>
                    <a:pt x="78" y="4"/>
                    <a:pt x="76" y="4"/>
                  </a:cubicBezTo>
                  <a:lnTo>
                    <a:pt x="75" y="4"/>
                  </a:lnTo>
                  <a:cubicBezTo>
                    <a:pt x="74" y="3"/>
                    <a:pt x="73" y="3"/>
                    <a:pt x="72" y="3"/>
                  </a:cubicBezTo>
                  <a:lnTo>
                    <a:pt x="71" y="3"/>
                  </a:lnTo>
                  <a:cubicBezTo>
                    <a:pt x="70" y="1"/>
                    <a:pt x="68" y="0"/>
                    <a:pt x="66" y="0"/>
                  </a:cubicBezTo>
                  <a:cubicBezTo>
                    <a:pt x="64" y="0"/>
                    <a:pt x="61" y="2"/>
                    <a:pt x="61" y="5"/>
                  </a:cubicBezTo>
                  <a:cubicBezTo>
                    <a:pt x="59" y="3"/>
                    <a:pt x="57" y="3"/>
                    <a:pt x="54" y="3"/>
                  </a:cubicBezTo>
                  <a:cubicBezTo>
                    <a:pt x="53" y="3"/>
                    <a:pt x="52" y="3"/>
                    <a:pt x="51" y="3"/>
                  </a:cubicBezTo>
                  <a:lnTo>
                    <a:pt x="50" y="3"/>
                  </a:lnTo>
                  <a:lnTo>
                    <a:pt x="50" y="3"/>
                  </a:lnTo>
                  <a:lnTo>
                    <a:pt x="49" y="3"/>
                  </a:lnTo>
                  <a:lnTo>
                    <a:pt x="48" y="3"/>
                  </a:lnTo>
                  <a:cubicBezTo>
                    <a:pt x="48" y="2"/>
                    <a:pt x="46" y="1"/>
                    <a:pt x="45" y="1"/>
                  </a:cubicBezTo>
                  <a:cubicBezTo>
                    <a:pt x="43" y="1"/>
                    <a:pt x="42" y="2"/>
                    <a:pt x="41" y="4"/>
                  </a:cubicBezTo>
                  <a:cubicBezTo>
                    <a:pt x="40" y="3"/>
                    <a:pt x="38" y="3"/>
                    <a:pt x="37" y="3"/>
                  </a:cubicBezTo>
                  <a:cubicBezTo>
                    <a:pt x="34" y="3"/>
                    <a:pt x="31" y="5"/>
                    <a:pt x="30" y="8"/>
                  </a:cubicBezTo>
                  <a:lnTo>
                    <a:pt x="30" y="8"/>
                  </a:lnTo>
                  <a:lnTo>
                    <a:pt x="30" y="9"/>
                  </a:lnTo>
                  <a:cubicBezTo>
                    <a:pt x="29" y="8"/>
                    <a:pt x="28" y="7"/>
                    <a:pt x="27" y="7"/>
                  </a:cubicBezTo>
                  <a:lnTo>
                    <a:pt x="26" y="8"/>
                  </a:lnTo>
                  <a:cubicBezTo>
                    <a:pt x="25" y="6"/>
                    <a:pt x="24" y="5"/>
                    <a:pt x="22" y="5"/>
                  </a:cubicBezTo>
                  <a:cubicBezTo>
                    <a:pt x="21" y="5"/>
                    <a:pt x="20" y="5"/>
                    <a:pt x="19" y="6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4" y="4"/>
                    <a:pt x="13" y="6"/>
                    <a:pt x="13" y="7"/>
                  </a:cubicBezTo>
                  <a:lnTo>
                    <a:pt x="13" y="7"/>
                  </a:lnTo>
                  <a:lnTo>
                    <a:pt x="12" y="7"/>
                  </a:lnTo>
                  <a:cubicBezTo>
                    <a:pt x="11" y="7"/>
                    <a:pt x="10" y="8"/>
                    <a:pt x="9" y="9"/>
                  </a:cubicBezTo>
                  <a:lnTo>
                    <a:pt x="8" y="8"/>
                  </a:lnTo>
                  <a:cubicBezTo>
                    <a:pt x="7" y="8"/>
                    <a:pt x="6" y="9"/>
                    <a:pt x="5" y="9"/>
                  </a:cubicBezTo>
                  <a:lnTo>
                    <a:pt x="5" y="9"/>
                  </a:lnTo>
                  <a:lnTo>
                    <a:pt x="4" y="10"/>
                  </a:lnTo>
                  <a:lnTo>
                    <a:pt x="4" y="10"/>
                  </a:lnTo>
                  <a:cubicBezTo>
                    <a:pt x="2" y="10"/>
                    <a:pt x="0" y="12"/>
                    <a:pt x="0" y="13"/>
                  </a:cubicBezTo>
                  <a:lnTo>
                    <a:pt x="107" y="13"/>
                  </a:lnTo>
                  <a:cubicBezTo>
                    <a:pt x="107" y="13"/>
                    <a:pt x="106" y="12"/>
                    <a:pt x="106" y="12"/>
                  </a:cubicBez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BA370A23-B8DC-4B4A-A956-A56F464D3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000" y="4565651"/>
              <a:ext cx="128587" cy="68263"/>
            </a:xfrm>
            <a:custGeom>
              <a:avLst/>
              <a:gdLst>
                <a:gd name="T0" fmla="*/ 344 w 358"/>
                <a:gd name="T1" fmla="*/ 185 h 185"/>
                <a:gd name="T2" fmla="*/ 351 w 358"/>
                <a:gd name="T3" fmla="*/ 106 h 185"/>
                <a:gd name="T4" fmla="*/ 204 w 358"/>
                <a:gd name="T5" fmla="*/ 16 h 185"/>
                <a:gd name="T6" fmla="*/ 133 w 358"/>
                <a:gd name="T7" fmla="*/ 65 h 185"/>
                <a:gd name="T8" fmla="*/ 114 w 358"/>
                <a:gd name="T9" fmla="*/ 66 h 185"/>
                <a:gd name="T10" fmla="*/ 76 w 358"/>
                <a:gd name="T11" fmla="*/ 103 h 185"/>
                <a:gd name="T12" fmla="*/ 58 w 358"/>
                <a:gd name="T13" fmla="*/ 105 h 185"/>
                <a:gd name="T14" fmla="*/ 7 w 358"/>
                <a:gd name="T15" fmla="*/ 185 h 185"/>
                <a:gd name="T16" fmla="*/ 344 w 358"/>
                <a:gd name="T1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185">
                  <a:moveTo>
                    <a:pt x="344" y="185"/>
                  </a:moveTo>
                  <a:cubicBezTo>
                    <a:pt x="355" y="161"/>
                    <a:pt x="358" y="133"/>
                    <a:pt x="351" y="106"/>
                  </a:cubicBezTo>
                  <a:cubicBezTo>
                    <a:pt x="335" y="41"/>
                    <a:pt x="269" y="0"/>
                    <a:pt x="204" y="16"/>
                  </a:cubicBezTo>
                  <a:cubicBezTo>
                    <a:pt x="174" y="24"/>
                    <a:pt x="149" y="41"/>
                    <a:pt x="133" y="65"/>
                  </a:cubicBezTo>
                  <a:cubicBezTo>
                    <a:pt x="127" y="64"/>
                    <a:pt x="121" y="64"/>
                    <a:pt x="114" y="66"/>
                  </a:cubicBezTo>
                  <a:cubicBezTo>
                    <a:pt x="95" y="71"/>
                    <a:pt x="81" y="86"/>
                    <a:pt x="76" y="103"/>
                  </a:cubicBezTo>
                  <a:cubicBezTo>
                    <a:pt x="70" y="103"/>
                    <a:pt x="64" y="104"/>
                    <a:pt x="58" y="105"/>
                  </a:cubicBezTo>
                  <a:cubicBezTo>
                    <a:pt x="22" y="114"/>
                    <a:pt x="0" y="149"/>
                    <a:pt x="7" y="185"/>
                  </a:cubicBezTo>
                  <a:lnTo>
                    <a:pt x="344" y="185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63976996-B1B6-4732-9E7F-A10B9C8F5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4565651"/>
              <a:ext cx="144462" cy="68263"/>
            </a:xfrm>
            <a:custGeom>
              <a:avLst/>
              <a:gdLst>
                <a:gd name="T0" fmla="*/ 65 w 403"/>
                <a:gd name="T1" fmla="*/ 188 h 188"/>
                <a:gd name="T2" fmla="*/ 5 w 403"/>
                <a:gd name="T3" fmla="*/ 125 h 188"/>
                <a:gd name="T4" fmla="*/ 162 w 403"/>
                <a:gd name="T5" fmla="*/ 13 h 188"/>
                <a:gd name="T6" fmla="*/ 246 w 403"/>
                <a:gd name="T7" fmla="*/ 61 h 188"/>
                <a:gd name="T8" fmla="*/ 266 w 403"/>
                <a:gd name="T9" fmla="*/ 60 h 188"/>
                <a:gd name="T10" fmla="*/ 312 w 403"/>
                <a:gd name="T11" fmla="*/ 99 h 188"/>
                <a:gd name="T12" fmla="*/ 333 w 403"/>
                <a:gd name="T13" fmla="*/ 99 h 188"/>
                <a:gd name="T14" fmla="*/ 396 w 403"/>
                <a:gd name="T15" fmla="*/ 187 h 188"/>
                <a:gd name="T16" fmla="*/ 396 w 403"/>
                <a:gd name="T17" fmla="*/ 188 h 188"/>
                <a:gd name="T18" fmla="*/ 65 w 403"/>
                <a:gd name="T1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3" h="188">
                  <a:moveTo>
                    <a:pt x="65" y="188"/>
                  </a:moveTo>
                  <a:cubicBezTo>
                    <a:pt x="43" y="166"/>
                    <a:pt x="0" y="157"/>
                    <a:pt x="5" y="125"/>
                  </a:cubicBezTo>
                  <a:cubicBezTo>
                    <a:pt x="17" y="51"/>
                    <a:pt x="88" y="0"/>
                    <a:pt x="162" y="13"/>
                  </a:cubicBezTo>
                  <a:cubicBezTo>
                    <a:pt x="196" y="18"/>
                    <a:pt x="225" y="36"/>
                    <a:pt x="246" y="61"/>
                  </a:cubicBezTo>
                  <a:cubicBezTo>
                    <a:pt x="252" y="59"/>
                    <a:pt x="259" y="59"/>
                    <a:pt x="266" y="60"/>
                  </a:cubicBezTo>
                  <a:cubicBezTo>
                    <a:pt x="288" y="64"/>
                    <a:pt x="305" y="79"/>
                    <a:pt x="312" y="99"/>
                  </a:cubicBezTo>
                  <a:cubicBezTo>
                    <a:pt x="319" y="98"/>
                    <a:pt x="326" y="98"/>
                    <a:pt x="333" y="99"/>
                  </a:cubicBezTo>
                  <a:cubicBezTo>
                    <a:pt x="375" y="106"/>
                    <a:pt x="403" y="145"/>
                    <a:pt x="396" y="187"/>
                  </a:cubicBezTo>
                  <a:lnTo>
                    <a:pt x="396" y="188"/>
                  </a:lnTo>
                  <a:lnTo>
                    <a:pt x="65" y="188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74574BCD-0657-4217-93C9-6A7C96664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663" y="4549776"/>
              <a:ext cx="117475" cy="84138"/>
            </a:xfrm>
            <a:custGeom>
              <a:avLst/>
              <a:gdLst>
                <a:gd name="T0" fmla="*/ 226 w 328"/>
                <a:gd name="T1" fmla="*/ 54 h 232"/>
                <a:gd name="T2" fmla="*/ 226 w 328"/>
                <a:gd name="T3" fmla="*/ 40 h 232"/>
                <a:gd name="T4" fmla="*/ 193 w 328"/>
                <a:gd name="T5" fmla="*/ 40 h 232"/>
                <a:gd name="T6" fmla="*/ 193 w 328"/>
                <a:gd name="T7" fmla="*/ 11 h 232"/>
                <a:gd name="T8" fmla="*/ 181 w 328"/>
                <a:gd name="T9" fmla="*/ 11 h 232"/>
                <a:gd name="T10" fmla="*/ 181 w 328"/>
                <a:gd name="T11" fmla="*/ 0 h 232"/>
                <a:gd name="T12" fmla="*/ 24 w 328"/>
                <a:gd name="T13" fmla="*/ 0 h 232"/>
                <a:gd name="T14" fmla="*/ 24 w 328"/>
                <a:gd name="T15" fmla="*/ 11 h 232"/>
                <a:gd name="T16" fmla="*/ 12 w 328"/>
                <a:gd name="T17" fmla="*/ 11 h 232"/>
                <a:gd name="T18" fmla="*/ 12 w 328"/>
                <a:gd name="T19" fmla="*/ 40 h 232"/>
                <a:gd name="T20" fmla="*/ 0 w 328"/>
                <a:gd name="T21" fmla="*/ 40 h 232"/>
                <a:gd name="T22" fmla="*/ 0 w 328"/>
                <a:gd name="T23" fmla="*/ 232 h 232"/>
                <a:gd name="T24" fmla="*/ 328 w 328"/>
                <a:gd name="T25" fmla="*/ 232 h 232"/>
                <a:gd name="T26" fmla="*/ 328 w 328"/>
                <a:gd name="T27" fmla="*/ 71 h 232"/>
                <a:gd name="T28" fmla="*/ 226 w 328"/>
                <a:gd name="T29" fmla="*/ 5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232">
                  <a:moveTo>
                    <a:pt x="226" y="54"/>
                  </a:moveTo>
                  <a:lnTo>
                    <a:pt x="226" y="40"/>
                  </a:lnTo>
                  <a:lnTo>
                    <a:pt x="193" y="40"/>
                  </a:lnTo>
                  <a:lnTo>
                    <a:pt x="193" y="11"/>
                  </a:lnTo>
                  <a:lnTo>
                    <a:pt x="181" y="11"/>
                  </a:lnTo>
                  <a:lnTo>
                    <a:pt x="181" y="0"/>
                  </a:lnTo>
                  <a:lnTo>
                    <a:pt x="24" y="0"/>
                  </a:lnTo>
                  <a:lnTo>
                    <a:pt x="24" y="11"/>
                  </a:lnTo>
                  <a:lnTo>
                    <a:pt x="12" y="11"/>
                  </a:lnTo>
                  <a:lnTo>
                    <a:pt x="12" y="40"/>
                  </a:lnTo>
                  <a:lnTo>
                    <a:pt x="0" y="40"/>
                  </a:lnTo>
                  <a:lnTo>
                    <a:pt x="0" y="232"/>
                  </a:lnTo>
                  <a:lnTo>
                    <a:pt x="328" y="232"/>
                  </a:lnTo>
                  <a:lnTo>
                    <a:pt x="328" y="71"/>
                  </a:lnTo>
                  <a:lnTo>
                    <a:pt x="226" y="54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5884D80F-552B-493E-9310-B3859794F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4619626"/>
              <a:ext cx="100012" cy="14288"/>
            </a:xfrm>
            <a:custGeom>
              <a:avLst/>
              <a:gdLst>
                <a:gd name="T0" fmla="*/ 4 w 279"/>
                <a:gd name="T1" fmla="*/ 37 h 37"/>
                <a:gd name="T2" fmla="*/ 8 w 279"/>
                <a:gd name="T3" fmla="*/ 32 h 37"/>
                <a:gd name="T4" fmla="*/ 0 w 279"/>
                <a:gd name="T5" fmla="*/ 23 h 37"/>
                <a:gd name="T6" fmla="*/ 9 w 279"/>
                <a:gd name="T7" fmla="*/ 13 h 37"/>
                <a:gd name="T8" fmla="*/ 19 w 279"/>
                <a:gd name="T9" fmla="*/ 23 h 37"/>
                <a:gd name="T10" fmla="*/ 18 w 279"/>
                <a:gd name="T11" fmla="*/ 25 h 37"/>
                <a:gd name="T12" fmla="*/ 20 w 279"/>
                <a:gd name="T13" fmla="*/ 27 h 37"/>
                <a:gd name="T14" fmla="*/ 22 w 279"/>
                <a:gd name="T15" fmla="*/ 26 h 37"/>
                <a:gd name="T16" fmla="*/ 25 w 279"/>
                <a:gd name="T17" fmla="*/ 28 h 37"/>
                <a:gd name="T18" fmla="*/ 35 w 279"/>
                <a:gd name="T19" fmla="*/ 35 h 37"/>
                <a:gd name="T20" fmla="*/ 36 w 279"/>
                <a:gd name="T21" fmla="*/ 34 h 37"/>
                <a:gd name="T22" fmla="*/ 39 w 279"/>
                <a:gd name="T23" fmla="*/ 36 h 37"/>
                <a:gd name="T24" fmla="*/ 39 w 279"/>
                <a:gd name="T25" fmla="*/ 35 h 37"/>
                <a:gd name="T26" fmla="*/ 43 w 279"/>
                <a:gd name="T27" fmla="*/ 32 h 37"/>
                <a:gd name="T28" fmla="*/ 45 w 279"/>
                <a:gd name="T29" fmla="*/ 32 h 37"/>
                <a:gd name="T30" fmla="*/ 51 w 279"/>
                <a:gd name="T31" fmla="*/ 27 h 37"/>
                <a:gd name="T32" fmla="*/ 53 w 279"/>
                <a:gd name="T33" fmla="*/ 25 h 37"/>
                <a:gd name="T34" fmla="*/ 54 w 279"/>
                <a:gd name="T35" fmla="*/ 25 h 37"/>
                <a:gd name="T36" fmla="*/ 74 w 279"/>
                <a:gd name="T37" fmla="*/ 8 h 37"/>
                <a:gd name="T38" fmla="*/ 85 w 279"/>
                <a:gd name="T39" fmla="*/ 11 h 37"/>
                <a:gd name="T40" fmla="*/ 98 w 279"/>
                <a:gd name="T41" fmla="*/ 4 h 37"/>
                <a:gd name="T42" fmla="*/ 109 w 279"/>
                <a:gd name="T43" fmla="*/ 9 h 37"/>
                <a:gd name="T44" fmla="*/ 111 w 279"/>
                <a:gd name="T45" fmla="*/ 8 h 37"/>
                <a:gd name="T46" fmla="*/ 113 w 279"/>
                <a:gd name="T47" fmla="*/ 9 h 37"/>
                <a:gd name="T48" fmla="*/ 115 w 279"/>
                <a:gd name="T49" fmla="*/ 8 h 37"/>
                <a:gd name="T50" fmla="*/ 116 w 279"/>
                <a:gd name="T51" fmla="*/ 9 h 37"/>
                <a:gd name="T52" fmla="*/ 126 w 279"/>
                <a:gd name="T53" fmla="*/ 8 h 37"/>
                <a:gd name="T54" fmla="*/ 148 w 279"/>
                <a:gd name="T55" fmla="*/ 15 h 37"/>
                <a:gd name="T56" fmla="*/ 164 w 279"/>
                <a:gd name="T57" fmla="*/ 0 h 37"/>
                <a:gd name="T58" fmla="*/ 178 w 279"/>
                <a:gd name="T59" fmla="*/ 9 h 37"/>
                <a:gd name="T60" fmla="*/ 183 w 279"/>
                <a:gd name="T61" fmla="*/ 8 h 37"/>
                <a:gd name="T62" fmla="*/ 189 w 279"/>
                <a:gd name="T63" fmla="*/ 11 h 37"/>
                <a:gd name="T64" fmla="*/ 193 w 279"/>
                <a:gd name="T65" fmla="*/ 11 h 37"/>
                <a:gd name="T66" fmla="*/ 214 w 279"/>
                <a:gd name="T67" fmla="*/ 20 h 37"/>
                <a:gd name="T68" fmla="*/ 215 w 279"/>
                <a:gd name="T69" fmla="*/ 20 h 37"/>
                <a:gd name="T70" fmla="*/ 216 w 279"/>
                <a:gd name="T71" fmla="*/ 20 h 37"/>
                <a:gd name="T72" fmla="*/ 223 w 279"/>
                <a:gd name="T73" fmla="*/ 15 h 37"/>
                <a:gd name="T74" fmla="*/ 230 w 279"/>
                <a:gd name="T75" fmla="*/ 22 h 37"/>
                <a:gd name="T76" fmla="*/ 230 w 279"/>
                <a:gd name="T77" fmla="*/ 24 h 37"/>
                <a:gd name="T78" fmla="*/ 235 w 279"/>
                <a:gd name="T79" fmla="*/ 23 h 37"/>
                <a:gd name="T80" fmla="*/ 254 w 279"/>
                <a:gd name="T81" fmla="*/ 33 h 37"/>
                <a:gd name="T82" fmla="*/ 263 w 279"/>
                <a:gd name="T83" fmla="*/ 28 h 37"/>
                <a:gd name="T84" fmla="*/ 273 w 279"/>
                <a:gd name="T85" fmla="*/ 33 h 37"/>
                <a:gd name="T86" fmla="*/ 274 w 279"/>
                <a:gd name="T87" fmla="*/ 33 h 37"/>
                <a:gd name="T88" fmla="*/ 276 w 279"/>
                <a:gd name="T89" fmla="*/ 35 h 37"/>
                <a:gd name="T90" fmla="*/ 279 w 279"/>
                <a:gd name="T91" fmla="*/ 37 h 37"/>
                <a:gd name="T92" fmla="*/ 4 w 279"/>
                <a:gd name="T9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9" h="37">
                  <a:moveTo>
                    <a:pt x="4" y="37"/>
                  </a:moveTo>
                  <a:cubicBezTo>
                    <a:pt x="5" y="35"/>
                    <a:pt x="6" y="33"/>
                    <a:pt x="8" y="32"/>
                  </a:cubicBezTo>
                  <a:cubicBezTo>
                    <a:pt x="3" y="31"/>
                    <a:pt x="0" y="27"/>
                    <a:pt x="0" y="23"/>
                  </a:cubicBezTo>
                  <a:cubicBezTo>
                    <a:pt x="0" y="17"/>
                    <a:pt x="4" y="13"/>
                    <a:pt x="9" y="13"/>
                  </a:cubicBezTo>
                  <a:cubicBezTo>
                    <a:pt x="15" y="13"/>
                    <a:pt x="19" y="17"/>
                    <a:pt x="19" y="23"/>
                  </a:cubicBezTo>
                  <a:cubicBezTo>
                    <a:pt x="19" y="24"/>
                    <a:pt x="19" y="24"/>
                    <a:pt x="18" y="25"/>
                  </a:cubicBezTo>
                  <a:lnTo>
                    <a:pt x="20" y="27"/>
                  </a:lnTo>
                  <a:cubicBezTo>
                    <a:pt x="21" y="26"/>
                    <a:pt x="21" y="26"/>
                    <a:pt x="22" y="26"/>
                  </a:cubicBezTo>
                  <a:cubicBezTo>
                    <a:pt x="24" y="26"/>
                    <a:pt x="25" y="27"/>
                    <a:pt x="25" y="28"/>
                  </a:cubicBezTo>
                  <a:cubicBezTo>
                    <a:pt x="29" y="30"/>
                    <a:pt x="32" y="32"/>
                    <a:pt x="35" y="35"/>
                  </a:cubicBezTo>
                  <a:lnTo>
                    <a:pt x="36" y="34"/>
                  </a:lnTo>
                  <a:cubicBezTo>
                    <a:pt x="38" y="34"/>
                    <a:pt x="38" y="35"/>
                    <a:pt x="39" y="36"/>
                  </a:cubicBezTo>
                  <a:lnTo>
                    <a:pt x="39" y="35"/>
                  </a:lnTo>
                  <a:cubicBezTo>
                    <a:pt x="39" y="33"/>
                    <a:pt x="41" y="32"/>
                    <a:pt x="43" y="32"/>
                  </a:cubicBezTo>
                  <a:cubicBezTo>
                    <a:pt x="44" y="32"/>
                    <a:pt x="44" y="32"/>
                    <a:pt x="45" y="32"/>
                  </a:cubicBezTo>
                  <a:cubicBezTo>
                    <a:pt x="46" y="30"/>
                    <a:pt x="48" y="27"/>
                    <a:pt x="51" y="27"/>
                  </a:cubicBezTo>
                  <a:cubicBezTo>
                    <a:pt x="51" y="26"/>
                    <a:pt x="52" y="25"/>
                    <a:pt x="53" y="25"/>
                  </a:cubicBezTo>
                  <a:lnTo>
                    <a:pt x="54" y="25"/>
                  </a:lnTo>
                  <a:cubicBezTo>
                    <a:pt x="55" y="15"/>
                    <a:pt x="64" y="8"/>
                    <a:pt x="74" y="8"/>
                  </a:cubicBezTo>
                  <a:cubicBezTo>
                    <a:pt x="78" y="8"/>
                    <a:pt x="82" y="9"/>
                    <a:pt x="85" y="11"/>
                  </a:cubicBezTo>
                  <a:cubicBezTo>
                    <a:pt x="88" y="7"/>
                    <a:pt x="92" y="4"/>
                    <a:pt x="98" y="4"/>
                  </a:cubicBezTo>
                  <a:cubicBezTo>
                    <a:pt x="102" y="4"/>
                    <a:pt x="106" y="6"/>
                    <a:pt x="109" y="9"/>
                  </a:cubicBezTo>
                  <a:cubicBezTo>
                    <a:pt x="109" y="9"/>
                    <a:pt x="110" y="8"/>
                    <a:pt x="111" y="8"/>
                  </a:cubicBezTo>
                  <a:cubicBezTo>
                    <a:pt x="112" y="8"/>
                    <a:pt x="113" y="9"/>
                    <a:pt x="113" y="9"/>
                  </a:cubicBezTo>
                  <a:lnTo>
                    <a:pt x="115" y="8"/>
                  </a:lnTo>
                  <a:lnTo>
                    <a:pt x="116" y="9"/>
                  </a:lnTo>
                  <a:cubicBezTo>
                    <a:pt x="119" y="8"/>
                    <a:pt x="123" y="8"/>
                    <a:pt x="126" y="8"/>
                  </a:cubicBezTo>
                  <a:cubicBezTo>
                    <a:pt x="134" y="8"/>
                    <a:pt x="142" y="11"/>
                    <a:pt x="148" y="15"/>
                  </a:cubicBezTo>
                  <a:cubicBezTo>
                    <a:pt x="148" y="7"/>
                    <a:pt x="155" y="0"/>
                    <a:pt x="164" y="0"/>
                  </a:cubicBezTo>
                  <a:cubicBezTo>
                    <a:pt x="170" y="0"/>
                    <a:pt x="176" y="4"/>
                    <a:pt x="178" y="9"/>
                  </a:cubicBezTo>
                  <a:cubicBezTo>
                    <a:pt x="180" y="8"/>
                    <a:pt x="181" y="8"/>
                    <a:pt x="183" y="8"/>
                  </a:cubicBezTo>
                  <a:cubicBezTo>
                    <a:pt x="185" y="8"/>
                    <a:pt x="188" y="9"/>
                    <a:pt x="189" y="11"/>
                  </a:cubicBezTo>
                  <a:cubicBezTo>
                    <a:pt x="191" y="11"/>
                    <a:pt x="192" y="11"/>
                    <a:pt x="193" y="11"/>
                  </a:cubicBezTo>
                  <a:cubicBezTo>
                    <a:pt x="201" y="11"/>
                    <a:pt x="209" y="14"/>
                    <a:pt x="214" y="20"/>
                  </a:cubicBezTo>
                  <a:lnTo>
                    <a:pt x="215" y="20"/>
                  </a:lnTo>
                  <a:lnTo>
                    <a:pt x="216" y="20"/>
                  </a:lnTo>
                  <a:cubicBezTo>
                    <a:pt x="217" y="17"/>
                    <a:pt x="220" y="15"/>
                    <a:pt x="223" y="15"/>
                  </a:cubicBezTo>
                  <a:cubicBezTo>
                    <a:pt x="227" y="15"/>
                    <a:pt x="230" y="19"/>
                    <a:pt x="230" y="22"/>
                  </a:cubicBezTo>
                  <a:lnTo>
                    <a:pt x="230" y="24"/>
                  </a:lnTo>
                  <a:cubicBezTo>
                    <a:pt x="231" y="23"/>
                    <a:pt x="233" y="23"/>
                    <a:pt x="235" y="23"/>
                  </a:cubicBezTo>
                  <a:cubicBezTo>
                    <a:pt x="243" y="23"/>
                    <a:pt x="250" y="27"/>
                    <a:pt x="254" y="33"/>
                  </a:cubicBezTo>
                  <a:cubicBezTo>
                    <a:pt x="256" y="30"/>
                    <a:pt x="259" y="28"/>
                    <a:pt x="263" y="28"/>
                  </a:cubicBezTo>
                  <a:cubicBezTo>
                    <a:pt x="267" y="28"/>
                    <a:pt x="271" y="30"/>
                    <a:pt x="273" y="33"/>
                  </a:cubicBezTo>
                  <a:lnTo>
                    <a:pt x="274" y="33"/>
                  </a:lnTo>
                  <a:cubicBezTo>
                    <a:pt x="275" y="33"/>
                    <a:pt x="276" y="34"/>
                    <a:pt x="276" y="35"/>
                  </a:cubicBezTo>
                  <a:cubicBezTo>
                    <a:pt x="277" y="35"/>
                    <a:pt x="278" y="36"/>
                    <a:pt x="279" y="37"/>
                  </a:cubicBezTo>
                  <a:lnTo>
                    <a:pt x="4" y="37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6B234545-6B01-4AA4-B46A-68346F617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563" y="4183063"/>
              <a:ext cx="120650" cy="450850"/>
            </a:xfrm>
            <a:custGeom>
              <a:avLst/>
              <a:gdLst>
                <a:gd name="T0" fmla="*/ 322 w 338"/>
                <a:gd name="T1" fmla="*/ 1161 h 1234"/>
                <a:gd name="T2" fmla="*/ 254 w 338"/>
                <a:gd name="T3" fmla="*/ 1161 h 1234"/>
                <a:gd name="T4" fmla="*/ 254 w 338"/>
                <a:gd name="T5" fmla="*/ 80 h 1234"/>
                <a:gd name="T6" fmla="*/ 242 w 338"/>
                <a:gd name="T7" fmla="*/ 80 h 1234"/>
                <a:gd name="T8" fmla="*/ 242 w 338"/>
                <a:gd name="T9" fmla="*/ 80 h 1234"/>
                <a:gd name="T10" fmla="*/ 240 w 338"/>
                <a:gd name="T11" fmla="*/ 80 h 1234"/>
                <a:gd name="T12" fmla="*/ 240 w 338"/>
                <a:gd name="T13" fmla="*/ 47 h 1234"/>
                <a:gd name="T14" fmla="*/ 156 w 338"/>
                <a:gd name="T15" fmla="*/ 47 h 1234"/>
                <a:gd name="T16" fmla="*/ 156 w 338"/>
                <a:gd name="T17" fmla="*/ 35 h 1234"/>
                <a:gd name="T18" fmla="*/ 142 w 338"/>
                <a:gd name="T19" fmla="*/ 35 h 1234"/>
                <a:gd name="T20" fmla="*/ 142 w 338"/>
                <a:gd name="T21" fmla="*/ 7 h 1234"/>
                <a:gd name="T22" fmla="*/ 143 w 338"/>
                <a:gd name="T23" fmla="*/ 7 h 1234"/>
                <a:gd name="T24" fmla="*/ 143 w 338"/>
                <a:gd name="T25" fmla="*/ 1 h 1234"/>
                <a:gd name="T26" fmla="*/ 142 w 338"/>
                <a:gd name="T27" fmla="*/ 1 h 1234"/>
                <a:gd name="T28" fmla="*/ 142 w 338"/>
                <a:gd name="T29" fmla="*/ 0 h 1234"/>
                <a:gd name="T30" fmla="*/ 141 w 338"/>
                <a:gd name="T31" fmla="*/ 0 h 1234"/>
                <a:gd name="T32" fmla="*/ 141 w 338"/>
                <a:gd name="T33" fmla="*/ 1 h 1234"/>
                <a:gd name="T34" fmla="*/ 140 w 338"/>
                <a:gd name="T35" fmla="*/ 1 h 1234"/>
                <a:gd name="T36" fmla="*/ 140 w 338"/>
                <a:gd name="T37" fmla="*/ 7 h 1234"/>
                <a:gd name="T38" fmla="*/ 141 w 338"/>
                <a:gd name="T39" fmla="*/ 7 h 1234"/>
                <a:gd name="T40" fmla="*/ 141 w 338"/>
                <a:gd name="T41" fmla="*/ 35 h 1234"/>
                <a:gd name="T42" fmla="*/ 140 w 338"/>
                <a:gd name="T43" fmla="*/ 35 h 1234"/>
                <a:gd name="T44" fmla="*/ 140 w 338"/>
                <a:gd name="T45" fmla="*/ 19 h 1234"/>
                <a:gd name="T46" fmla="*/ 137 w 338"/>
                <a:gd name="T47" fmla="*/ 19 h 1234"/>
                <a:gd name="T48" fmla="*/ 137 w 338"/>
                <a:gd name="T49" fmla="*/ 35 h 1234"/>
                <a:gd name="T50" fmla="*/ 131 w 338"/>
                <a:gd name="T51" fmla="*/ 35 h 1234"/>
                <a:gd name="T52" fmla="*/ 131 w 338"/>
                <a:gd name="T53" fmla="*/ 44 h 1234"/>
                <a:gd name="T54" fmla="*/ 109 w 338"/>
                <a:gd name="T55" fmla="*/ 44 h 1234"/>
                <a:gd name="T56" fmla="*/ 109 w 338"/>
                <a:gd name="T57" fmla="*/ 47 h 1234"/>
                <a:gd name="T58" fmla="*/ 68 w 338"/>
                <a:gd name="T59" fmla="*/ 47 h 1234"/>
                <a:gd name="T60" fmla="*/ 68 w 338"/>
                <a:gd name="T61" fmla="*/ 81 h 1234"/>
                <a:gd name="T62" fmla="*/ 66 w 338"/>
                <a:gd name="T63" fmla="*/ 81 h 1234"/>
                <a:gd name="T64" fmla="*/ 66 w 338"/>
                <a:gd name="T65" fmla="*/ 1161 h 1234"/>
                <a:gd name="T66" fmla="*/ 49 w 338"/>
                <a:gd name="T67" fmla="*/ 1161 h 1234"/>
                <a:gd name="T68" fmla="*/ 49 w 338"/>
                <a:gd name="T69" fmla="*/ 1161 h 1234"/>
                <a:gd name="T70" fmla="*/ 49 w 338"/>
                <a:gd name="T71" fmla="*/ 1161 h 1234"/>
                <a:gd name="T72" fmla="*/ 49 w 338"/>
                <a:gd name="T73" fmla="*/ 1204 h 1234"/>
                <a:gd name="T74" fmla="*/ 6 w 338"/>
                <a:gd name="T75" fmla="*/ 1204 h 1234"/>
                <a:gd name="T76" fmla="*/ 6 w 338"/>
                <a:gd name="T77" fmla="*/ 1213 h 1234"/>
                <a:gd name="T78" fmla="*/ 0 w 338"/>
                <a:gd name="T79" fmla="*/ 1213 h 1234"/>
                <a:gd name="T80" fmla="*/ 0 w 338"/>
                <a:gd name="T81" fmla="*/ 1230 h 1234"/>
                <a:gd name="T82" fmla="*/ 6 w 338"/>
                <a:gd name="T83" fmla="*/ 1230 h 1234"/>
                <a:gd name="T84" fmla="*/ 6 w 338"/>
                <a:gd name="T85" fmla="*/ 1234 h 1234"/>
                <a:gd name="T86" fmla="*/ 338 w 338"/>
                <a:gd name="T87" fmla="*/ 1234 h 1234"/>
                <a:gd name="T88" fmla="*/ 338 w 338"/>
                <a:gd name="T89" fmla="*/ 1161 h 1234"/>
                <a:gd name="T90" fmla="*/ 322 w 338"/>
                <a:gd name="T91" fmla="*/ 1161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8" h="1234">
                  <a:moveTo>
                    <a:pt x="322" y="1161"/>
                  </a:moveTo>
                  <a:lnTo>
                    <a:pt x="254" y="1161"/>
                  </a:lnTo>
                  <a:lnTo>
                    <a:pt x="254" y="80"/>
                  </a:lnTo>
                  <a:lnTo>
                    <a:pt x="242" y="80"/>
                  </a:lnTo>
                  <a:lnTo>
                    <a:pt x="242" y="80"/>
                  </a:lnTo>
                  <a:lnTo>
                    <a:pt x="240" y="80"/>
                  </a:lnTo>
                  <a:lnTo>
                    <a:pt x="240" y="47"/>
                  </a:lnTo>
                  <a:lnTo>
                    <a:pt x="156" y="47"/>
                  </a:lnTo>
                  <a:lnTo>
                    <a:pt x="156" y="35"/>
                  </a:lnTo>
                  <a:lnTo>
                    <a:pt x="142" y="35"/>
                  </a:lnTo>
                  <a:lnTo>
                    <a:pt x="142" y="7"/>
                  </a:lnTo>
                  <a:lnTo>
                    <a:pt x="143" y="7"/>
                  </a:lnTo>
                  <a:lnTo>
                    <a:pt x="143" y="1"/>
                  </a:lnTo>
                  <a:lnTo>
                    <a:pt x="142" y="1"/>
                  </a:lnTo>
                  <a:lnTo>
                    <a:pt x="142" y="0"/>
                  </a:lnTo>
                  <a:lnTo>
                    <a:pt x="141" y="0"/>
                  </a:lnTo>
                  <a:lnTo>
                    <a:pt x="141" y="1"/>
                  </a:lnTo>
                  <a:lnTo>
                    <a:pt x="140" y="1"/>
                  </a:lnTo>
                  <a:lnTo>
                    <a:pt x="140" y="7"/>
                  </a:lnTo>
                  <a:lnTo>
                    <a:pt x="141" y="7"/>
                  </a:lnTo>
                  <a:lnTo>
                    <a:pt x="141" y="35"/>
                  </a:lnTo>
                  <a:lnTo>
                    <a:pt x="140" y="35"/>
                  </a:lnTo>
                  <a:lnTo>
                    <a:pt x="140" y="19"/>
                  </a:lnTo>
                  <a:lnTo>
                    <a:pt x="137" y="19"/>
                  </a:lnTo>
                  <a:lnTo>
                    <a:pt x="137" y="35"/>
                  </a:lnTo>
                  <a:lnTo>
                    <a:pt x="131" y="35"/>
                  </a:lnTo>
                  <a:lnTo>
                    <a:pt x="131" y="44"/>
                  </a:lnTo>
                  <a:lnTo>
                    <a:pt x="109" y="44"/>
                  </a:lnTo>
                  <a:lnTo>
                    <a:pt x="109" y="47"/>
                  </a:lnTo>
                  <a:lnTo>
                    <a:pt x="68" y="47"/>
                  </a:lnTo>
                  <a:lnTo>
                    <a:pt x="68" y="81"/>
                  </a:lnTo>
                  <a:lnTo>
                    <a:pt x="66" y="81"/>
                  </a:lnTo>
                  <a:lnTo>
                    <a:pt x="66" y="1161"/>
                  </a:lnTo>
                  <a:lnTo>
                    <a:pt x="49" y="1161"/>
                  </a:lnTo>
                  <a:lnTo>
                    <a:pt x="49" y="1161"/>
                  </a:lnTo>
                  <a:lnTo>
                    <a:pt x="49" y="1161"/>
                  </a:lnTo>
                  <a:lnTo>
                    <a:pt x="49" y="1204"/>
                  </a:lnTo>
                  <a:lnTo>
                    <a:pt x="6" y="1204"/>
                  </a:lnTo>
                  <a:lnTo>
                    <a:pt x="6" y="1213"/>
                  </a:lnTo>
                  <a:lnTo>
                    <a:pt x="0" y="1213"/>
                  </a:lnTo>
                  <a:lnTo>
                    <a:pt x="0" y="1230"/>
                  </a:lnTo>
                  <a:lnTo>
                    <a:pt x="6" y="1230"/>
                  </a:lnTo>
                  <a:lnTo>
                    <a:pt x="6" y="1234"/>
                  </a:lnTo>
                  <a:lnTo>
                    <a:pt x="338" y="1234"/>
                  </a:lnTo>
                  <a:lnTo>
                    <a:pt x="338" y="1161"/>
                  </a:lnTo>
                  <a:lnTo>
                    <a:pt x="322" y="1161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EA54C952-C85C-4D0D-911B-A634E3B7E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725" y="4206876"/>
              <a:ext cx="119062" cy="427038"/>
            </a:xfrm>
            <a:custGeom>
              <a:avLst/>
              <a:gdLst>
                <a:gd name="T0" fmla="*/ 326 w 331"/>
                <a:gd name="T1" fmla="*/ 1114 h 1167"/>
                <a:gd name="T2" fmla="*/ 326 w 331"/>
                <a:gd name="T3" fmla="*/ 247 h 1167"/>
                <a:gd name="T4" fmla="*/ 313 w 331"/>
                <a:gd name="T5" fmla="*/ 226 h 1167"/>
                <a:gd name="T6" fmla="*/ 313 w 331"/>
                <a:gd name="T7" fmla="*/ 91 h 1167"/>
                <a:gd name="T8" fmla="*/ 314 w 331"/>
                <a:gd name="T9" fmla="*/ 91 h 1167"/>
                <a:gd name="T10" fmla="*/ 314 w 331"/>
                <a:gd name="T11" fmla="*/ 81 h 1167"/>
                <a:gd name="T12" fmla="*/ 309 w 331"/>
                <a:gd name="T13" fmla="*/ 81 h 1167"/>
                <a:gd name="T14" fmla="*/ 309 w 331"/>
                <a:gd name="T15" fmla="*/ 11 h 1167"/>
                <a:gd name="T16" fmla="*/ 310 w 331"/>
                <a:gd name="T17" fmla="*/ 11 h 1167"/>
                <a:gd name="T18" fmla="*/ 310 w 331"/>
                <a:gd name="T19" fmla="*/ 0 h 1167"/>
                <a:gd name="T20" fmla="*/ 302 w 331"/>
                <a:gd name="T21" fmla="*/ 0 h 1167"/>
                <a:gd name="T22" fmla="*/ 302 w 331"/>
                <a:gd name="T23" fmla="*/ 11 h 1167"/>
                <a:gd name="T24" fmla="*/ 303 w 331"/>
                <a:gd name="T25" fmla="*/ 11 h 1167"/>
                <a:gd name="T26" fmla="*/ 303 w 331"/>
                <a:gd name="T27" fmla="*/ 81 h 1167"/>
                <a:gd name="T28" fmla="*/ 299 w 331"/>
                <a:gd name="T29" fmla="*/ 81 h 1167"/>
                <a:gd name="T30" fmla="*/ 299 w 331"/>
                <a:gd name="T31" fmla="*/ 91 h 1167"/>
                <a:gd name="T32" fmla="*/ 300 w 331"/>
                <a:gd name="T33" fmla="*/ 91 h 1167"/>
                <a:gd name="T34" fmla="*/ 300 w 331"/>
                <a:gd name="T35" fmla="*/ 140 h 1167"/>
                <a:gd name="T36" fmla="*/ 36 w 331"/>
                <a:gd name="T37" fmla="*/ 140 h 1167"/>
                <a:gd name="T38" fmla="*/ 36 w 331"/>
                <a:gd name="T39" fmla="*/ 91 h 1167"/>
                <a:gd name="T40" fmla="*/ 37 w 331"/>
                <a:gd name="T41" fmla="*/ 91 h 1167"/>
                <a:gd name="T42" fmla="*/ 37 w 331"/>
                <a:gd name="T43" fmla="*/ 81 h 1167"/>
                <a:gd name="T44" fmla="*/ 32 w 331"/>
                <a:gd name="T45" fmla="*/ 81 h 1167"/>
                <a:gd name="T46" fmla="*/ 32 w 331"/>
                <a:gd name="T47" fmla="*/ 11 h 1167"/>
                <a:gd name="T48" fmla="*/ 33 w 331"/>
                <a:gd name="T49" fmla="*/ 11 h 1167"/>
                <a:gd name="T50" fmla="*/ 33 w 331"/>
                <a:gd name="T51" fmla="*/ 0 h 1167"/>
                <a:gd name="T52" fmla="*/ 25 w 331"/>
                <a:gd name="T53" fmla="*/ 0 h 1167"/>
                <a:gd name="T54" fmla="*/ 25 w 331"/>
                <a:gd name="T55" fmla="*/ 11 h 1167"/>
                <a:gd name="T56" fmla="*/ 26 w 331"/>
                <a:gd name="T57" fmla="*/ 11 h 1167"/>
                <a:gd name="T58" fmla="*/ 26 w 331"/>
                <a:gd name="T59" fmla="*/ 81 h 1167"/>
                <a:gd name="T60" fmla="*/ 22 w 331"/>
                <a:gd name="T61" fmla="*/ 81 h 1167"/>
                <a:gd name="T62" fmla="*/ 22 w 331"/>
                <a:gd name="T63" fmla="*/ 91 h 1167"/>
                <a:gd name="T64" fmla="*/ 23 w 331"/>
                <a:gd name="T65" fmla="*/ 91 h 1167"/>
                <a:gd name="T66" fmla="*/ 23 w 331"/>
                <a:gd name="T67" fmla="*/ 225 h 1167"/>
                <a:gd name="T68" fmla="*/ 9 w 331"/>
                <a:gd name="T69" fmla="*/ 247 h 1167"/>
                <a:gd name="T70" fmla="*/ 9 w 331"/>
                <a:gd name="T71" fmla="*/ 1114 h 1167"/>
                <a:gd name="T72" fmla="*/ 0 w 331"/>
                <a:gd name="T73" fmla="*/ 1114 h 1167"/>
                <a:gd name="T74" fmla="*/ 0 w 331"/>
                <a:gd name="T75" fmla="*/ 1167 h 1167"/>
                <a:gd name="T76" fmla="*/ 331 w 331"/>
                <a:gd name="T77" fmla="*/ 1167 h 1167"/>
                <a:gd name="T78" fmla="*/ 331 w 331"/>
                <a:gd name="T79" fmla="*/ 1157 h 1167"/>
                <a:gd name="T80" fmla="*/ 329 w 331"/>
                <a:gd name="T81" fmla="*/ 1157 h 1167"/>
                <a:gd name="T82" fmla="*/ 329 w 331"/>
                <a:gd name="T83" fmla="*/ 1137 h 1167"/>
                <a:gd name="T84" fmla="*/ 331 w 331"/>
                <a:gd name="T85" fmla="*/ 1137 h 1167"/>
                <a:gd name="T86" fmla="*/ 331 w 331"/>
                <a:gd name="T87" fmla="*/ 1114 h 1167"/>
                <a:gd name="T88" fmla="*/ 326 w 331"/>
                <a:gd name="T89" fmla="*/ 1114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1" h="1167">
                  <a:moveTo>
                    <a:pt x="326" y="1114"/>
                  </a:moveTo>
                  <a:lnTo>
                    <a:pt x="326" y="247"/>
                  </a:lnTo>
                  <a:lnTo>
                    <a:pt x="313" y="226"/>
                  </a:lnTo>
                  <a:lnTo>
                    <a:pt x="313" y="91"/>
                  </a:lnTo>
                  <a:lnTo>
                    <a:pt x="314" y="91"/>
                  </a:lnTo>
                  <a:lnTo>
                    <a:pt x="314" y="81"/>
                  </a:lnTo>
                  <a:lnTo>
                    <a:pt x="309" y="81"/>
                  </a:lnTo>
                  <a:lnTo>
                    <a:pt x="309" y="11"/>
                  </a:lnTo>
                  <a:lnTo>
                    <a:pt x="310" y="11"/>
                  </a:lnTo>
                  <a:lnTo>
                    <a:pt x="310" y="0"/>
                  </a:lnTo>
                  <a:lnTo>
                    <a:pt x="302" y="0"/>
                  </a:lnTo>
                  <a:lnTo>
                    <a:pt x="302" y="11"/>
                  </a:lnTo>
                  <a:lnTo>
                    <a:pt x="303" y="11"/>
                  </a:lnTo>
                  <a:lnTo>
                    <a:pt x="303" y="81"/>
                  </a:lnTo>
                  <a:lnTo>
                    <a:pt x="299" y="81"/>
                  </a:lnTo>
                  <a:lnTo>
                    <a:pt x="299" y="91"/>
                  </a:lnTo>
                  <a:lnTo>
                    <a:pt x="300" y="91"/>
                  </a:lnTo>
                  <a:lnTo>
                    <a:pt x="300" y="140"/>
                  </a:lnTo>
                  <a:lnTo>
                    <a:pt x="36" y="140"/>
                  </a:lnTo>
                  <a:lnTo>
                    <a:pt x="36" y="91"/>
                  </a:lnTo>
                  <a:lnTo>
                    <a:pt x="37" y="91"/>
                  </a:lnTo>
                  <a:lnTo>
                    <a:pt x="37" y="81"/>
                  </a:lnTo>
                  <a:lnTo>
                    <a:pt x="32" y="81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3" y="0"/>
                  </a:lnTo>
                  <a:lnTo>
                    <a:pt x="25" y="0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6" y="81"/>
                  </a:lnTo>
                  <a:lnTo>
                    <a:pt x="22" y="81"/>
                  </a:lnTo>
                  <a:lnTo>
                    <a:pt x="22" y="91"/>
                  </a:lnTo>
                  <a:lnTo>
                    <a:pt x="23" y="91"/>
                  </a:lnTo>
                  <a:lnTo>
                    <a:pt x="23" y="225"/>
                  </a:lnTo>
                  <a:lnTo>
                    <a:pt x="9" y="247"/>
                  </a:lnTo>
                  <a:lnTo>
                    <a:pt x="9" y="1114"/>
                  </a:lnTo>
                  <a:lnTo>
                    <a:pt x="0" y="1114"/>
                  </a:lnTo>
                  <a:lnTo>
                    <a:pt x="0" y="1167"/>
                  </a:lnTo>
                  <a:lnTo>
                    <a:pt x="331" y="1167"/>
                  </a:lnTo>
                  <a:lnTo>
                    <a:pt x="331" y="1157"/>
                  </a:lnTo>
                  <a:lnTo>
                    <a:pt x="329" y="1157"/>
                  </a:lnTo>
                  <a:lnTo>
                    <a:pt x="329" y="1137"/>
                  </a:lnTo>
                  <a:lnTo>
                    <a:pt x="331" y="1137"/>
                  </a:lnTo>
                  <a:lnTo>
                    <a:pt x="331" y="1114"/>
                  </a:lnTo>
                  <a:lnTo>
                    <a:pt x="326" y="1114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87E20AAE-3118-42E4-9A52-052519AF7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1975" y="4300538"/>
              <a:ext cx="73025" cy="333375"/>
            </a:xfrm>
            <a:custGeom>
              <a:avLst/>
              <a:gdLst>
                <a:gd name="T0" fmla="*/ 49 w 200"/>
                <a:gd name="T1" fmla="*/ 6 h 911"/>
                <a:gd name="T2" fmla="*/ 62 w 200"/>
                <a:gd name="T3" fmla="*/ 6 h 911"/>
                <a:gd name="T4" fmla="*/ 62 w 200"/>
                <a:gd name="T5" fmla="*/ 21 h 911"/>
                <a:gd name="T6" fmla="*/ 56 w 200"/>
                <a:gd name="T7" fmla="*/ 21 h 911"/>
                <a:gd name="T8" fmla="*/ 56 w 200"/>
                <a:gd name="T9" fmla="*/ 17 h 911"/>
                <a:gd name="T10" fmla="*/ 53 w 200"/>
                <a:gd name="T11" fmla="*/ 17 h 911"/>
                <a:gd name="T12" fmla="*/ 53 w 200"/>
                <a:gd name="T13" fmla="*/ 21 h 911"/>
                <a:gd name="T14" fmla="*/ 49 w 200"/>
                <a:gd name="T15" fmla="*/ 21 h 911"/>
                <a:gd name="T16" fmla="*/ 49 w 200"/>
                <a:gd name="T17" fmla="*/ 6 h 911"/>
                <a:gd name="T18" fmla="*/ 139 w 200"/>
                <a:gd name="T19" fmla="*/ 6 h 911"/>
                <a:gd name="T20" fmla="*/ 152 w 200"/>
                <a:gd name="T21" fmla="*/ 6 h 911"/>
                <a:gd name="T22" fmla="*/ 152 w 200"/>
                <a:gd name="T23" fmla="*/ 21 h 911"/>
                <a:gd name="T24" fmla="*/ 147 w 200"/>
                <a:gd name="T25" fmla="*/ 21 h 911"/>
                <a:gd name="T26" fmla="*/ 147 w 200"/>
                <a:gd name="T27" fmla="*/ 17 h 911"/>
                <a:gd name="T28" fmla="*/ 144 w 200"/>
                <a:gd name="T29" fmla="*/ 17 h 911"/>
                <a:gd name="T30" fmla="*/ 144 w 200"/>
                <a:gd name="T31" fmla="*/ 21 h 911"/>
                <a:gd name="T32" fmla="*/ 139 w 200"/>
                <a:gd name="T33" fmla="*/ 21 h 911"/>
                <a:gd name="T34" fmla="*/ 139 w 200"/>
                <a:gd name="T35" fmla="*/ 6 h 911"/>
                <a:gd name="T36" fmla="*/ 197 w 200"/>
                <a:gd name="T37" fmla="*/ 48 h 911"/>
                <a:gd name="T38" fmla="*/ 195 w 200"/>
                <a:gd name="T39" fmla="*/ 48 h 911"/>
                <a:gd name="T40" fmla="*/ 195 w 200"/>
                <a:gd name="T41" fmla="*/ 21 h 911"/>
                <a:gd name="T42" fmla="*/ 183 w 200"/>
                <a:gd name="T43" fmla="*/ 21 h 911"/>
                <a:gd name="T44" fmla="*/ 183 w 200"/>
                <a:gd name="T45" fmla="*/ 17 h 911"/>
                <a:gd name="T46" fmla="*/ 180 w 200"/>
                <a:gd name="T47" fmla="*/ 17 h 911"/>
                <a:gd name="T48" fmla="*/ 180 w 200"/>
                <a:gd name="T49" fmla="*/ 21 h 911"/>
                <a:gd name="T50" fmla="*/ 165 w 200"/>
                <a:gd name="T51" fmla="*/ 21 h 911"/>
                <a:gd name="T52" fmla="*/ 165 w 200"/>
                <a:gd name="T53" fmla="*/ 17 h 911"/>
                <a:gd name="T54" fmla="*/ 162 w 200"/>
                <a:gd name="T55" fmla="*/ 17 h 911"/>
                <a:gd name="T56" fmla="*/ 162 w 200"/>
                <a:gd name="T57" fmla="*/ 21 h 911"/>
                <a:gd name="T58" fmla="*/ 157 w 200"/>
                <a:gd name="T59" fmla="*/ 21 h 911"/>
                <a:gd name="T60" fmla="*/ 157 w 200"/>
                <a:gd name="T61" fmla="*/ 0 h 911"/>
                <a:gd name="T62" fmla="*/ 44 w 200"/>
                <a:gd name="T63" fmla="*/ 0 h 911"/>
                <a:gd name="T64" fmla="*/ 44 w 200"/>
                <a:gd name="T65" fmla="*/ 21 h 911"/>
                <a:gd name="T66" fmla="*/ 38 w 200"/>
                <a:gd name="T67" fmla="*/ 21 h 911"/>
                <a:gd name="T68" fmla="*/ 38 w 200"/>
                <a:gd name="T69" fmla="*/ 17 h 911"/>
                <a:gd name="T70" fmla="*/ 35 w 200"/>
                <a:gd name="T71" fmla="*/ 17 h 911"/>
                <a:gd name="T72" fmla="*/ 35 w 200"/>
                <a:gd name="T73" fmla="*/ 21 h 911"/>
                <a:gd name="T74" fmla="*/ 20 w 200"/>
                <a:gd name="T75" fmla="*/ 21 h 911"/>
                <a:gd name="T76" fmla="*/ 20 w 200"/>
                <a:gd name="T77" fmla="*/ 17 h 911"/>
                <a:gd name="T78" fmla="*/ 16 w 200"/>
                <a:gd name="T79" fmla="*/ 17 h 911"/>
                <a:gd name="T80" fmla="*/ 16 w 200"/>
                <a:gd name="T81" fmla="*/ 21 h 911"/>
                <a:gd name="T82" fmla="*/ 4 w 200"/>
                <a:gd name="T83" fmla="*/ 21 h 911"/>
                <a:gd name="T84" fmla="*/ 4 w 200"/>
                <a:gd name="T85" fmla="*/ 48 h 911"/>
                <a:gd name="T86" fmla="*/ 3 w 200"/>
                <a:gd name="T87" fmla="*/ 48 h 911"/>
                <a:gd name="T88" fmla="*/ 3 w 200"/>
                <a:gd name="T89" fmla="*/ 48 h 911"/>
                <a:gd name="T90" fmla="*/ 0 w 200"/>
                <a:gd name="T91" fmla="*/ 48 h 911"/>
                <a:gd name="T92" fmla="*/ 0 w 200"/>
                <a:gd name="T93" fmla="*/ 48 h 911"/>
                <a:gd name="T94" fmla="*/ 0 w 200"/>
                <a:gd name="T95" fmla="*/ 48 h 911"/>
                <a:gd name="T96" fmla="*/ 0 w 200"/>
                <a:gd name="T97" fmla="*/ 180 h 911"/>
                <a:gd name="T98" fmla="*/ 3 w 200"/>
                <a:gd name="T99" fmla="*/ 180 h 911"/>
                <a:gd name="T100" fmla="*/ 3 w 200"/>
                <a:gd name="T101" fmla="*/ 180 h 911"/>
                <a:gd name="T102" fmla="*/ 4 w 200"/>
                <a:gd name="T103" fmla="*/ 180 h 911"/>
                <a:gd name="T104" fmla="*/ 4 w 200"/>
                <a:gd name="T105" fmla="*/ 911 h 911"/>
                <a:gd name="T106" fmla="*/ 195 w 200"/>
                <a:gd name="T107" fmla="*/ 911 h 911"/>
                <a:gd name="T108" fmla="*/ 195 w 200"/>
                <a:gd name="T109" fmla="*/ 180 h 911"/>
                <a:gd name="T110" fmla="*/ 197 w 200"/>
                <a:gd name="T111" fmla="*/ 180 h 911"/>
                <a:gd name="T112" fmla="*/ 197 w 200"/>
                <a:gd name="T113" fmla="*/ 180 h 911"/>
                <a:gd name="T114" fmla="*/ 200 w 200"/>
                <a:gd name="T115" fmla="*/ 180 h 911"/>
                <a:gd name="T116" fmla="*/ 200 w 200"/>
                <a:gd name="T117" fmla="*/ 48 h 911"/>
                <a:gd name="T118" fmla="*/ 197 w 200"/>
                <a:gd name="T119" fmla="*/ 48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" h="911">
                  <a:moveTo>
                    <a:pt x="49" y="6"/>
                  </a:moveTo>
                  <a:lnTo>
                    <a:pt x="62" y="6"/>
                  </a:lnTo>
                  <a:lnTo>
                    <a:pt x="62" y="21"/>
                  </a:lnTo>
                  <a:lnTo>
                    <a:pt x="56" y="21"/>
                  </a:lnTo>
                  <a:lnTo>
                    <a:pt x="56" y="17"/>
                  </a:lnTo>
                  <a:lnTo>
                    <a:pt x="53" y="17"/>
                  </a:lnTo>
                  <a:lnTo>
                    <a:pt x="53" y="21"/>
                  </a:lnTo>
                  <a:lnTo>
                    <a:pt x="49" y="21"/>
                  </a:lnTo>
                  <a:lnTo>
                    <a:pt x="49" y="6"/>
                  </a:lnTo>
                  <a:close/>
                  <a:moveTo>
                    <a:pt x="139" y="6"/>
                  </a:moveTo>
                  <a:lnTo>
                    <a:pt x="152" y="6"/>
                  </a:lnTo>
                  <a:lnTo>
                    <a:pt x="152" y="21"/>
                  </a:lnTo>
                  <a:lnTo>
                    <a:pt x="147" y="21"/>
                  </a:lnTo>
                  <a:lnTo>
                    <a:pt x="147" y="17"/>
                  </a:lnTo>
                  <a:lnTo>
                    <a:pt x="144" y="17"/>
                  </a:lnTo>
                  <a:lnTo>
                    <a:pt x="144" y="21"/>
                  </a:lnTo>
                  <a:lnTo>
                    <a:pt x="139" y="21"/>
                  </a:lnTo>
                  <a:lnTo>
                    <a:pt x="139" y="6"/>
                  </a:lnTo>
                  <a:close/>
                  <a:moveTo>
                    <a:pt x="197" y="48"/>
                  </a:moveTo>
                  <a:lnTo>
                    <a:pt x="195" y="48"/>
                  </a:lnTo>
                  <a:lnTo>
                    <a:pt x="195" y="21"/>
                  </a:lnTo>
                  <a:lnTo>
                    <a:pt x="183" y="21"/>
                  </a:lnTo>
                  <a:lnTo>
                    <a:pt x="183" y="17"/>
                  </a:lnTo>
                  <a:lnTo>
                    <a:pt x="180" y="17"/>
                  </a:lnTo>
                  <a:lnTo>
                    <a:pt x="180" y="21"/>
                  </a:lnTo>
                  <a:lnTo>
                    <a:pt x="165" y="21"/>
                  </a:lnTo>
                  <a:lnTo>
                    <a:pt x="165" y="17"/>
                  </a:lnTo>
                  <a:lnTo>
                    <a:pt x="162" y="17"/>
                  </a:lnTo>
                  <a:lnTo>
                    <a:pt x="162" y="21"/>
                  </a:lnTo>
                  <a:lnTo>
                    <a:pt x="157" y="21"/>
                  </a:lnTo>
                  <a:lnTo>
                    <a:pt x="157" y="0"/>
                  </a:lnTo>
                  <a:lnTo>
                    <a:pt x="44" y="0"/>
                  </a:lnTo>
                  <a:lnTo>
                    <a:pt x="44" y="21"/>
                  </a:lnTo>
                  <a:lnTo>
                    <a:pt x="38" y="21"/>
                  </a:lnTo>
                  <a:lnTo>
                    <a:pt x="38" y="17"/>
                  </a:lnTo>
                  <a:lnTo>
                    <a:pt x="35" y="17"/>
                  </a:lnTo>
                  <a:lnTo>
                    <a:pt x="35" y="21"/>
                  </a:lnTo>
                  <a:lnTo>
                    <a:pt x="20" y="21"/>
                  </a:lnTo>
                  <a:lnTo>
                    <a:pt x="20" y="17"/>
                  </a:lnTo>
                  <a:lnTo>
                    <a:pt x="16" y="17"/>
                  </a:lnTo>
                  <a:lnTo>
                    <a:pt x="16" y="21"/>
                  </a:lnTo>
                  <a:lnTo>
                    <a:pt x="4" y="21"/>
                  </a:lnTo>
                  <a:lnTo>
                    <a:pt x="4" y="48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180"/>
                  </a:lnTo>
                  <a:lnTo>
                    <a:pt x="3" y="180"/>
                  </a:lnTo>
                  <a:lnTo>
                    <a:pt x="3" y="180"/>
                  </a:lnTo>
                  <a:lnTo>
                    <a:pt x="4" y="180"/>
                  </a:lnTo>
                  <a:lnTo>
                    <a:pt x="4" y="911"/>
                  </a:lnTo>
                  <a:lnTo>
                    <a:pt x="195" y="911"/>
                  </a:lnTo>
                  <a:lnTo>
                    <a:pt x="195" y="180"/>
                  </a:lnTo>
                  <a:lnTo>
                    <a:pt x="197" y="180"/>
                  </a:lnTo>
                  <a:lnTo>
                    <a:pt x="197" y="180"/>
                  </a:lnTo>
                  <a:lnTo>
                    <a:pt x="200" y="180"/>
                  </a:lnTo>
                  <a:lnTo>
                    <a:pt x="200" y="48"/>
                  </a:lnTo>
                  <a:lnTo>
                    <a:pt x="197" y="48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51AFB8C5-B256-4051-94D0-7641E45BA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338" y="4335463"/>
              <a:ext cx="95250" cy="298450"/>
            </a:xfrm>
            <a:custGeom>
              <a:avLst/>
              <a:gdLst>
                <a:gd name="T0" fmla="*/ 255 w 262"/>
                <a:gd name="T1" fmla="*/ 97 h 818"/>
                <a:gd name="T2" fmla="*/ 69 w 262"/>
                <a:gd name="T3" fmla="*/ 97 h 818"/>
                <a:gd name="T4" fmla="*/ 0 w 262"/>
                <a:gd name="T5" fmla="*/ 115 h 818"/>
                <a:gd name="T6" fmla="*/ 0 w 262"/>
                <a:gd name="T7" fmla="*/ 142 h 818"/>
                <a:gd name="T8" fmla="*/ 0 w 262"/>
                <a:gd name="T9" fmla="*/ 169 h 818"/>
                <a:gd name="T10" fmla="*/ 0 w 262"/>
                <a:gd name="T11" fmla="*/ 197 h 818"/>
                <a:gd name="T12" fmla="*/ 0 w 262"/>
                <a:gd name="T13" fmla="*/ 224 h 818"/>
                <a:gd name="T14" fmla="*/ 0 w 262"/>
                <a:gd name="T15" fmla="*/ 251 h 818"/>
                <a:gd name="T16" fmla="*/ 0 w 262"/>
                <a:gd name="T17" fmla="*/ 278 h 818"/>
                <a:gd name="T18" fmla="*/ 0 w 262"/>
                <a:gd name="T19" fmla="*/ 305 h 818"/>
                <a:gd name="T20" fmla="*/ 0 w 262"/>
                <a:gd name="T21" fmla="*/ 332 h 818"/>
                <a:gd name="T22" fmla="*/ 0 w 262"/>
                <a:gd name="T23" fmla="*/ 359 h 818"/>
                <a:gd name="T24" fmla="*/ 0 w 262"/>
                <a:gd name="T25" fmla="*/ 386 h 818"/>
                <a:gd name="T26" fmla="*/ 0 w 262"/>
                <a:gd name="T27" fmla="*/ 413 h 818"/>
                <a:gd name="T28" fmla="*/ 0 w 262"/>
                <a:gd name="T29" fmla="*/ 440 h 818"/>
                <a:gd name="T30" fmla="*/ 0 w 262"/>
                <a:gd name="T31" fmla="*/ 467 h 818"/>
                <a:gd name="T32" fmla="*/ 0 w 262"/>
                <a:gd name="T33" fmla="*/ 494 h 818"/>
                <a:gd name="T34" fmla="*/ 0 w 262"/>
                <a:gd name="T35" fmla="*/ 521 h 818"/>
                <a:gd name="T36" fmla="*/ 0 w 262"/>
                <a:gd name="T37" fmla="*/ 548 h 818"/>
                <a:gd name="T38" fmla="*/ 0 w 262"/>
                <a:gd name="T39" fmla="*/ 575 h 818"/>
                <a:gd name="T40" fmla="*/ 0 w 262"/>
                <a:gd name="T41" fmla="*/ 602 h 818"/>
                <a:gd name="T42" fmla="*/ 0 w 262"/>
                <a:gd name="T43" fmla="*/ 629 h 818"/>
                <a:gd name="T44" fmla="*/ 0 w 262"/>
                <a:gd name="T45" fmla="*/ 656 h 818"/>
                <a:gd name="T46" fmla="*/ 0 w 262"/>
                <a:gd name="T47" fmla="*/ 683 h 818"/>
                <a:gd name="T48" fmla="*/ 0 w 262"/>
                <a:gd name="T49" fmla="*/ 710 h 818"/>
                <a:gd name="T50" fmla="*/ 0 w 262"/>
                <a:gd name="T51" fmla="*/ 737 h 818"/>
                <a:gd name="T52" fmla="*/ 0 w 262"/>
                <a:gd name="T53" fmla="*/ 764 h 818"/>
                <a:gd name="T54" fmla="*/ 0 w 262"/>
                <a:gd name="T55" fmla="*/ 792 h 818"/>
                <a:gd name="T56" fmla="*/ 0 w 262"/>
                <a:gd name="T57" fmla="*/ 818 h 818"/>
                <a:gd name="T58" fmla="*/ 255 w 262"/>
                <a:gd name="T59" fmla="*/ 792 h 818"/>
                <a:gd name="T60" fmla="*/ 255 w 262"/>
                <a:gd name="T61" fmla="*/ 764 h 818"/>
                <a:gd name="T62" fmla="*/ 255 w 262"/>
                <a:gd name="T63" fmla="*/ 737 h 818"/>
                <a:gd name="T64" fmla="*/ 255 w 262"/>
                <a:gd name="T65" fmla="*/ 710 h 818"/>
                <a:gd name="T66" fmla="*/ 255 w 262"/>
                <a:gd name="T67" fmla="*/ 683 h 818"/>
                <a:gd name="T68" fmla="*/ 255 w 262"/>
                <a:gd name="T69" fmla="*/ 656 h 818"/>
                <a:gd name="T70" fmla="*/ 255 w 262"/>
                <a:gd name="T71" fmla="*/ 629 h 818"/>
                <a:gd name="T72" fmla="*/ 255 w 262"/>
                <a:gd name="T73" fmla="*/ 602 h 818"/>
                <a:gd name="T74" fmla="*/ 255 w 262"/>
                <a:gd name="T75" fmla="*/ 575 h 818"/>
                <a:gd name="T76" fmla="*/ 255 w 262"/>
                <a:gd name="T77" fmla="*/ 548 h 818"/>
                <a:gd name="T78" fmla="*/ 255 w 262"/>
                <a:gd name="T79" fmla="*/ 521 h 818"/>
                <a:gd name="T80" fmla="*/ 255 w 262"/>
                <a:gd name="T81" fmla="*/ 494 h 818"/>
                <a:gd name="T82" fmla="*/ 255 w 262"/>
                <a:gd name="T83" fmla="*/ 467 h 818"/>
                <a:gd name="T84" fmla="*/ 255 w 262"/>
                <a:gd name="T85" fmla="*/ 440 h 818"/>
                <a:gd name="T86" fmla="*/ 255 w 262"/>
                <a:gd name="T87" fmla="*/ 413 h 818"/>
                <a:gd name="T88" fmla="*/ 255 w 262"/>
                <a:gd name="T89" fmla="*/ 386 h 818"/>
                <a:gd name="T90" fmla="*/ 255 w 262"/>
                <a:gd name="T91" fmla="*/ 359 h 818"/>
                <a:gd name="T92" fmla="*/ 255 w 262"/>
                <a:gd name="T93" fmla="*/ 332 h 818"/>
                <a:gd name="T94" fmla="*/ 255 w 262"/>
                <a:gd name="T95" fmla="*/ 305 h 818"/>
                <a:gd name="T96" fmla="*/ 255 w 262"/>
                <a:gd name="T97" fmla="*/ 278 h 818"/>
                <a:gd name="T98" fmla="*/ 255 w 262"/>
                <a:gd name="T99" fmla="*/ 251 h 818"/>
                <a:gd name="T100" fmla="*/ 255 w 262"/>
                <a:gd name="T101" fmla="*/ 224 h 818"/>
                <a:gd name="T102" fmla="*/ 255 w 262"/>
                <a:gd name="T103" fmla="*/ 197 h 818"/>
                <a:gd name="T104" fmla="*/ 255 w 262"/>
                <a:gd name="T105" fmla="*/ 169 h 818"/>
                <a:gd name="T106" fmla="*/ 255 w 262"/>
                <a:gd name="T107" fmla="*/ 142 h 818"/>
                <a:gd name="T108" fmla="*/ 255 w 262"/>
                <a:gd name="T109" fmla="*/ 115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2" h="818">
                  <a:moveTo>
                    <a:pt x="262" y="115"/>
                  </a:moveTo>
                  <a:lnTo>
                    <a:pt x="262" y="108"/>
                  </a:lnTo>
                  <a:lnTo>
                    <a:pt x="255" y="108"/>
                  </a:lnTo>
                  <a:lnTo>
                    <a:pt x="255" y="97"/>
                  </a:lnTo>
                  <a:lnTo>
                    <a:pt x="189" y="97"/>
                  </a:lnTo>
                  <a:lnTo>
                    <a:pt x="219" y="0"/>
                  </a:lnTo>
                  <a:lnTo>
                    <a:pt x="39" y="0"/>
                  </a:lnTo>
                  <a:lnTo>
                    <a:pt x="69" y="97"/>
                  </a:lnTo>
                  <a:lnTo>
                    <a:pt x="5" y="97"/>
                  </a:lnTo>
                  <a:lnTo>
                    <a:pt x="5" y="108"/>
                  </a:lnTo>
                  <a:lnTo>
                    <a:pt x="0" y="108"/>
                  </a:lnTo>
                  <a:lnTo>
                    <a:pt x="0" y="115"/>
                  </a:lnTo>
                  <a:lnTo>
                    <a:pt x="5" y="115"/>
                  </a:lnTo>
                  <a:lnTo>
                    <a:pt x="5" y="135"/>
                  </a:lnTo>
                  <a:lnTo>
                    <a:pt x="0" y="135"/>
                  </a:lnTo>
                  <a:lnTo>
                    <a:pt x="0" y="142"/>
                  </a:lnTo>
                  <a:lnTo>
                    <a:pt x="5" y="142"/>
                  </a:lnTo>
                  <a:lnTo>
                    <a:pt x="5" y="162"/>
                  </a:lnTo>
                  <a:lnTo>
                    <a:pt x="0" y="162"/>
                  </a:lnTo>
                  <a:lnTo>
                    <a:pt x="0" y="169"/>
                  </a:lnTo>
                  <a:lnTo>
                    <a:pt x="5" y="169"/>
                  </a:lnTo>
                  <a:lnTo>
                    <a:pt x="5" y="189"/>
                  </a:lnTo>
                  <a:lnTo>
                    <a:pt x="0" y="189"/>
                  </a:lnTo>
                  <a:lnTo>
                    <a:pt x="0" y="197"/>
                  </a:lnTo>
                  <a:lnTo>
                    <a:pt x="5" y="197"/>
                  </a:lnTo>
                  <a:lnTo>
                    <a:pt x="5" y="216"/>
                  </a:lnTo>
                  <a:lnTo>
                    <a:pt x="0" y="216"/>
                  </a:lnTo>
                  <a:lnTo>
                    <a:pt x="0" y="224"/>
                  </a:lnTo>
                  <a:lnTo>
                    <a:pt x="5" y="224"/>
                  </a:lnTo>
                  <a:lnTo>
                    <a:pt x="5" y="243"/>
                  </a:lnTo>
                  <a:lnTo>
                    <a:pt x="0" y="243"/>
                  </a:lnTo>
                  <a:lnTo>
                    <a:pt x="0" y="251"/>
                  </a:lnTo>
                  <a:lnTo>
                    <a:pt x="5" y="251"/>
                  </a:lnTo>
                  <a:lnTo>
                    <a:pt x="5" y="270"/>
                  </a:lnTo>
                  <a:lnTo>
                    <a:pt x="0" y="270"/>
                  </a:lnTo>
                  <a:lnTo>
                    <a:pt x="0" y="278"/>
                  </a:lnTo>
                  <a:lnTo>
                    <a:pt x="5" y="278"/>
                  </a:lnTo>
                  <a:lnTo>
                    <a:pt x="5" y="297"/>
                  </a:lnTo>
                  <a:lnTo>
                    <a:pt x="0" y="297"/>
                  </a:lnTo>
                  <a:lnTo>
                    <a:pt x="0" y="305"/>
                  </a:lnTo>
                  <a:lnTo>
                    <a:pt x="5" y="305"/>
                  </a:lnTo>
                  <a:lnTo>
                    <a:pt x="5" y="324"/>
                  </a:lnTo>
                  <a:lnTo>
                    <a:pt x="0" y="324"/>
                  </a:lnTo>
                  <a:lnTo>
                    <a:pt x="0" y="332"/>
                  </a:lnTo>
                  <a:lnTo>
                    <a:pt x="5" y="332"/>
                  </a:lnTo>
                  <a:lnTo>
                    <a:pt x="5" y="351"/>
                  </a:lnTo>
                  <a:lnTo>
                    <a:pt x="0" y="351"/>
                  </a:lnTo>
                  <a:lnTo>
                    <a:pt x="0" y="359"/>
                  </a:lnTo>
                  <a:lnTo>
                    <a:pt x="5" y="359"/>
                  </a:lnTo>
                  <a:lnTo>
                    <a:pt x="5" y="378"/>
                  </a:lnTo>
                  <a:lnTo>
                    <a:pt x="0" y="378"/>
                  </a:lnTo>
                  <a:lnTo>
                    <a:pt x="0" y="386"/>
                  </a:lnTo>
                  <a:lnTo>
                    <a:pt x="5" y="386"/>
                  </a:lnTo>
                  <a:lnTo>
                    <a:pt x="5" y="406"/>
                  </a:lnTo>
                  <a:lnTo>
                    <a:pt x="0" y="406"/>
                  </a:lnTo>
                  <a:lnTo>
                    <a:pt x="0" y="413"/>
                  </a:lnTo>
                  <a:lnTo>
                    <a:pt x="5" y="413"/>
                  </a:lnTo>
                  <a:lnTo>
                    <a:pt x="5" y="433"/>
                  </a:lnTo>
                  <a:lnTo>
                    <a:pt x="0" y="433"/>
                  </a:lnTo>
                  <a:lnTo>
                    <a:pt x="0" y="440"/>
                  </a:lnTo>
                  <a:lnTo>
                    <a:pt x="5" y="440"/>
                  </a:lnTo>
                  <a:lnTo>
                    <a:pt x="5" y="460"/>
                  </a:lnTo>
                  <a:lnTo>
                    <a:pt x="0" y="460"/>
                  </a:lnTo>
                  <a:lnTo>
                    <a:pt x="0" y="467"/>
                  </a:lnTo>
                  <a:lnTo>
                    <a:pt x="5" y="467"/>
                  </a:lnTo>
                  <a:lnTo>
                    <a:pt x="5" y="487"/>
                  </a:lnTo>
                  <a:lnTo>
                    <a:pt x="0" y="487"/>
                  </a:lnTo>
                  <a:lnTo>
                    <a:pt x="0" y="494"/>
                  </a:lnTo>
                  <a:lnTo>
                    <a:pt x="5" y="494"/>
                  </a:lnTo>
                  <a:lnTo>
                    <a:pt x="5" y="514"/>
                  </a:lnTo>
                  <a:lnTo>
                    <a:pt x="0" y="514"/>
                  </a:lnTo>
                  <a:lnTo>
                    <a:pt x="0" y="521"/>
                  </a:lnTo>
                  <a:lnTo>
                    <a:pt x="5" y="521"/>
                  </a:lnTo>
                  <a:lnTo>
                    <a:pt x="5" y="541"/>
                  </a:lnTo>
                  <a:lnTo>
                    <a:pt x="0" y="541"/>
                  </a:lnTo>
                  <a:lnTo>
                    <a:pt x="0" y="548"/>
                  </a:lnTo>
                  <a:lnTo>
                    <a:pt x="5" y="548"/>
                  </a:lnTo>
                  <a:lnTo>
                    <a:pt x="5" y="568"/>
                  </a:lnTo>
                  <a:lnTo>
                    <a:pt x="0" y="568"/>
                  </a:lnTo>
                  <a:lnTo>
                    <a:pt x="0" y="575"/>
                  </a:lnTo>
                  <a:lnTo>
                    <a:pt x="5" y="575"/>
                  </a:lnTo>
                  <a:lnTo>
                    <a:pt x="5" y="595"/>
                  </a:lnTo>
                  <a:lnTo>
                    <a:pt x="0" y="595"/>
                  </a:lnTo>
                  <a:lnTo>
                    <a:pt x="0" y="602"/>
                  </a:lnTo>
                  <a:lnTo>
                    <a:pt x="5" y="602"/>
                  </a:lnTo>
                  <a:lnTo>
                    <a:pt x="5" y="622"/>
                  </a:lnTo>
                  <a:lnTo>
                    <a:pt x="0" y="622"/>
                  </a:lnTo>
                  <a:lnTo>
                    <a:pt x="0" y="629"/>
                  </a:lnTo>
                  <a:lnTo>
                    <a:pt x="5" y="629"/>
                  </a:lnTo>
                  <a:lnTo>
                    <a:pt x="5" y="649"/>
                  </a:lnTo>
                  <a:lnTo>
                    <a:pt x="0" y="649"/>
                  </a:lnTo>
                  <a:lnTo>
                    <a:pt x="0" y="656"/>
                  </a:lnTo>
                  <a:lnTo>
                    <a:pt x="5" y="656"/>
                  </a:lnTo>
                  <a:lnTo>
                    <a:pt x="5" y="676"/>
                  </a:lnTo>
                  <a:lnTo>
                    <a:pt x="0" y="676"/>
                  </a:lnTo>
                  <a:lnTo>
                    <a:pt x="0" y="683"/>
                  </a:lnTo>
                  <a:lnTo>
                    <a:pt x="5" y="683"/>
                  </a:lnTo>
                  <a:lnTo>
                    <a:pt x="5" y="703"/>
                  </a:lnTo>
                  <a:lnTo>
                    <a:pt x="0" y="703"/>
                  </a:lnTo>
                  <a:lnTo>
                    <a:pt x="0" y="710"/>
                  </a:lnTo>
                  <a:lnTo>
                    <a:pt x="5" y="710"/>
                  </a:lnTo>
                  <a:lnTo>
                    <a:pt x="5" y="730"/>
                  </a:lnTo>
                  <a:lnTo>
                    <a:pt x="0" y="730"/>
                  </a:lnTo>
                  <a:lnTo>
                    <a:pt x="0" y="737"/>
                  </a:lnTo>
                  <a:lnTo>
                    <a:pt x="5" y="737"/>
                  </a:lnTo>
                  <a:lnTo>
                    <a:pt x="5" y="757"/>
                  </a:lnTo>
                  <a:lnTo>
                    <a:pt x="0" y="757"/>
                  </a:lnTo>
                  <a:lnTo>
                    <a:pt x="0" y="764"/>
                  </a:lnTo>
                  <a:lnTo>
                    <a:pt x="5" y="764"/>
                  </a:lnTo>
                  <a:lnTo>
                    <a:pt x="5" y="784"/>
                  </a:lnTo>
                  <a:lnTo>
                    <a:pt x="0" y="784"/>
                  </a:lnTo>
                  <a:lnTo>
                    <a:pt x="0" y="792"/>
                  </a:lnTo>
                  <a:lnTo>
                    <a:pt x="5" y="792"/>
                  </a:lnTo>
                  <a:lnTo>
                    <a:pt x="5" y="811"/>
                  </a:lnTo>
                  <a:lnTo>
                    <a:pt x="0" y="811"/>
                  </a:lnTo>
                  <a:lnTo>
                    <a:pt x="0" y="818"/>
                  </a:lnTo>
                  <a:lnTo>
                    <a:pt x="262" y="818"/>
                  </a:lnTo>
                  <a:lnTo>
                    <a:pt x="262" y="811"/>
                  </a:lnTo>
                  <a:lnTo>
                    <a:pt x="255" y="811"/>
                  </a:lnTo>
                  <a:lnTo>
                    <a:pt x="255" y="792"/>
                  </a:lnTo>
                  <a:lnTo>
                    <a:pt x="262" y="792"/>
                  </a:lnTo>
                  <a:lnTo>
                    <a:pt x="262" y="784"/>
                  </a:lnTo>
                  <a:lnTo>
                    <a:pt x="255" y="784"/>
                  </a:lnTo>
                  <a:lnTo>
                    <a:pt x="255" y="764"/>
                  </a:lnTo>
                  <a:lnTo>
                    <a:pt x="262" y="764"/>
                  </a:lnTo>
                  <a:lnTo>
                    <a:pt x="262" y="757"/>
                  </a:lnTo>
                  <a:lnTo>
                    <a:pt x="255" y="757"/>
                  </a:lnTo>
                  <a:lnTo>
                    <a:pt x="255" y="737"/>
                  </a:lnTo>
                  <a:lnTo>
                    <a:pt x="262" y="737"/>
                  </a:lnTo>
                  <a:lnTo>
                    <a:pt x="262" y="730"/>
                  </a:lnTo>
                  <a:lnTo>
                    <a:pt x="255" y="730"/>
                  </a:lnTo>
                  <a:lnTo>
                    <a:pt x="255" y="710"/>
                  </a:lnTo>
                  <a:lnTo>
                    <a:pt x="262" y="710"/>
                  </a:lnTo>
                  <a:lnTo>
                    <a:pt x="262" y="703"/>
                  </a:lnTo>
                  <a:lnTo>
                    <a:pt x="255" y="703"/>
                  </a:lnTo>
                  <a:lnTo>
                    <a:pt x="255" y="683"/>
                  </a:lnTo>
                  <a:lnTo>
                    <a:pt x="262" y="683"/>
                  </a:lnTo>
                  <a:lnTo>
                    <a:pt x="262" y="676"/>
                  </a:lnTo>
                  <a:lnTo>
                    <a:pt x="255" y="676"/>
                  </a:lnTo>
                  <a:lnTo>
                    <a:pt x="255" y="656"/>
                  </a:lnTo>
                  <a:lnTo>
                    <a:pt x="262" y="656"/>
                  </a:lnTo>
                  <a:lnTo>
                    <a:pt x="262" y="649"/>
                  </a:lnTo>
                  <a:lnTo>
                    <a:pt x="255" y="649"/>
                  </a:lnTo>
                  <a:lnTo>
                    <a:pt x="255" y="629"/>
                  </a:lnTo>
                  <a:lnTo>
                    <a:pt x="262" y="629"/>
                  </a:lnTo>
                  <a:lnTo>
                    <a:pt x="262" y="622"/>
                  </a:lnTo>
                  <a:lnTo>
                    <a:pt x="255" y="622"/>
                  </a:lnTo>
                  <a:lnTo>
                    <a:pt x="255" y="602"/>
                  </a:lnTo>
                  <a:lnTo>
                    <a:pt x="262" y="602"/>
                  </a:lnTo>
                  <a:lnTo>
                    <a:pt x="262" y="595"/>
                  </a:lnTo>
                  <a:lnTo>
                    <a:pt x="255" y="595"/>
                  </a:lnTo>
                  <a:lnTo>
                    <a:pt x="255" y="575"/>
                  </a:lnTo>
                  <a:lnTo>
                    <a:pt x="262" y="575"/>
                  </a:lnTo>
                  <a:lnTo>
                    <a:pt x="262" y="568"/>
                  </a:lnTo>
                  <a:lnTo>
                    <a:pt x="255" y="568"/>
                  </a:lnTo>
                  <a:lnTo>
                    <a:pt x="255" y="548"/>
                  </a:lnTo>
                  <a:lnTo>
                    <a:pt x="262" y="548"/>
                  </a:lnTo>
                  <a:lnTo>
                    <a:pt x="262" y="541"/>
                  </a:lnTo>
                  <a:lnTo>
                    <a:pt x="255" y="541"/>
                  </a:lnTo>
                  <a:lnTo>
                    <a:pt x="255" y="521"/>
                  </a:lnTo>
                  <a:lnTo>
                    <a:pt x="262" y="521"/>
                  </a:lnTo>
                  <a:lnTo>
                    <a:pt x="262" y="514"/>
                  </a:lnTo>
                  <a:lnTo>
                    <a:pt x="255" y="514"/>
                  </a:lnTo>
                  <a:lnTo>
                    <a:pt x="255" y="494"/>
                  </a:lnTo>
                  <a:lnTo>
                    <a:pt x="262" y="494"/>
                  </a:lnTo>
                  <a:lnTo>
                    <a:pt x="262" y="487"/>
                  </a:lnTo>
                  <a:lnTo>
                    <a:pt x="255" y="487"/>
                  </a:lnTo>
                  <a:lnTo>
                    <a:pt x="255" y="467"/>
                  </a:lnTo>
                  <a:lnTo>
                    <a:pt x="262" y="467"/>
                  </a:lnTo>
                  <a:lnTo>
                    <a:pt x="262" y="460"/>
                  </a:lnTo>
                  <a:lnTo>
                    <a:pt x="255" y="460"/>
                  </a:lnTo>
                  <a:lnTo>
                    <a:pt x="255" y="440"/>
                  </a:lnTo>
                  <a:lnTo>
                    <a:pt x="262" y="440"/>
                  </a:lnTo>
                  <a:lnTo>
                    <a:pt x="262" y="433"/>
                  </a:lnTo>
                  <a:lnTo>
                    <a:pt x="255" y="433"/>
                  </a:lnTo>
                  <a:lnTo>
                    <a:pt x="255" y="413"/>
                  </a:lnTo>
                  <a:lnTo>
                    <a:pt x="262" y="413"/>
                  </a:lnTo>
                  <a:lnTo>
                    <a:pt x="262" y="406"/>
                  </a:lnTo>
                  <a:lnTo>
                    <a:pt x="255" y="406"/>
                  </a:lnTo>
                  <a:lnTo>
                    <a:pt x="255" y="386"/>
                  </a:lnTo>
                  <a:lnTo>
                    <a:pt x="262" y="386"/>
                  </a:lnTo>
                  <a:lnTo>
                    <a:pt x="262" y="378"/>
                  </a:lnTo>
                  <a:lnTo>
                    <a:pt x="255" y="378"/>
                  </a:lnTo>
                  <a:lnTo>
                    <a:pt x="255" y="359"/>
                  </a:lnTo>
                  <a:lnTo>
                    <a:pt x="262" y="359"/>
                  </a:lnTo>
                  <a:lnTo>
                    <a:pt x="262" y="351"/>
                  </a:lnTo>
                  <a:lnTo>
                    <a:pt x="255" y="351"/>
                  </a:lnTo>
                  <a:lnTo>
                    <a:pt x="255" y="332"/>
                  </a:lnTo>
                  <a:lnTo>
                    <a:pt x="262" y="332"/>
                  </a:lnTo>
                  <a:lnTo>
                    <a:pt x="262" y="324"/>
                  </a:lnTo>
                  <a:lnTo>
                    <a:pt x="255" y="324"/>
                  </a:lnTo>
                  <a:lnTo>
                    <a:pt x="255" y="305"/>
                  </a:lnTo>
                  <a:lnTo>
                    <a:pt x="262" y="305"/>
                  </a:lnTo>
                  <a:lnTo>
                    <a:pt x="262" y="297"/>
                  </a:lnTo>
                  <a:lnTo>
                    <a:pt x="255" y="297"/>
                  </a:lnTo>
                  <a:lnTo>
                    <a:pt x="255" y="278"/>
                  </a:lnTo>
                  <a:lnTo>
                    <a:pt x="262" y="278"/>
                  </a:lnTo>
                  <a:lnTo>
                    <a:pt x="262" y="270"/>
                  </a:lnTo>
                  <a:lnTo>
                    <a:pt x="255" y="270"/>
                  </a:lnTo>
                  <a:lnTo>
                    <a:pt x="255" y="251"/>
                  </a:lnTo>
                  <a:lnTo>
                    <a:pt x="262" y="251"/>
                  </a:lnTo>
                  <a:lnTo>
                    <a:pt x="262" y="243"/>
                  </a:lnTo>
                  <a:lnTo>
                    <a:pt x="255" y="243"/>
                  </a:lnTo>
                  <a:lnTo>
                    <a:pt x="255" y="224"/>
                  </a:lnTo>
                  <a:lnTo>
                    <a:pt x="262" y="224"/>
                  </a:lnTo>
                  <a:lnTo>
                    <a:pt x="262" y="216"/>
                  </a:lnTo>
                  <a:lnTo>
                    <a:pt x="255" y="216"/>
                  </a:lnTo>
                  <a:lnTo>
                    <a:pt x="255" y="197"/>
                  </a:lnTo>
                  <a:lnTo>
                    <a:pt x="262" y="197"/>
                  </a:lnTo>
                  <a:lnTo>
                    <a:pt x="262" y="189"/>
                  </a:lnTo>
                  <a:lnTo>
                    <a:pt x="255" y="189"/>
                  </a:lnTo>
                  <a:lnTo>
                    <a:pt x="255" y="169"/>
                  </a:lnTo>
                  <a:lnTo>
                    <a:pt x="262" y="169"/>
                  </a:lnTo>
                  <a:lnTo>
                    <a:pt x="262" y="162"/>
                  </a:lnTo>
                  <a:lnTo>
                    <a:pt x="255" y="162"/>
                  </a:lnTo>
                  <a:lnTo>
                    <a:pt x="255" y="142"/>
                  </a:lnTo>
                  <a:lnTo>
                    <a:pt x="262" y="142"/>
                  </a:lnTo>
                  <a:lnTo>
                    <a:pt x="262" y="135"/>
                  </a:lnTo>
                  <a:lnTo>
                    <a:pt x="255" y="135"/>
                  </a:lnTo>
                  <a:lnTo>
                    <a:pt x="255" y="115"/>
                  </a:lnTo>
                  <a:lnTo>
                    <a:pt x="262" y="115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4CBF379-C3A6-4FE6-A4E1-97D343883E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4338" y="4197351"/>
              <a:ext cx="149225" cy="436563"/>
            </a:xfrm>
            <a:custGeom>
              <a:avLst/>
              <a:gdLst>
                <a:gd name="T0" fmla="*/ 218 w 416"/>
                <a:gd name="T1" fmla="*/ 181 h 1195"/>
                <a:gd name="T2" fmla="*/ 201 w 416"/>
                <a:gd name="T3" fmla="*/ 188 h 1195"/>
                <a:gd name="T4" fmla="*/ 201 w 416"/>
                <a:gd name="T5" fmla="*/ 158 h 1195"/>
                <a:gd name="T6" fmla="*/ 218 w 416"/>
                <a:gd name="T7" fmla="*/ 173 h 1195"/>
                <a:gd name="T8" fmla="*/ 201 w 416"/>
                <a:gd name="T9" fmla="*/ 158 h 1195"/>
                <a:gd name="T10" fmla="*/ 218 w 416"/>
                <a:gd name="T11" fmla="*/ 135 h 1195"/>
                <a:gd name="T12" fmla="*/ 201 w 416"/>
                <a:gd name="T13" fmla="*/ 150 h 1195"/>
                <a:gd name="T14" fmla="*/ 201 w 416"/>
                <a:gd name="T15" fmla="*/ 112 h 1195"/>
                <a:gd name="T16" fmla="*/ 218 w 416"/>
                <a:gd name="T17" fmla="*/ 127 h 1195"/>
                <a:gd name="T18" fmla="*/ 201 w 416"/>
                <a:gd name="T19" fmla="*/ 112 h 1195"/>
                <a:gd name="T20" fmla="*/ 218 w 416"/>
                <a:gd name="T21" fmla="*/ 89 h 1195"/>
                <a:gd name="T22" fmla="*/ 201 w 416"/>
                <a:gd name="T23" fmla="*/ 104 h 1195"/>
                <a:gd name="T24" fmla="*/ 201 w 416"/>
                <a:gd name="T25" fmla="*/ 66 h 1195"/>
                <a:gd name="T26" fmla="*/ 218 w 416"/>
                <a:gd name="T27" fmla="*/ 81 h 1195"/>
                <a:gd name="T28" fmla="*/ 201 w 416"/>
                <a:gd name="T29" fmla="*/ 66 h 1195"/>
                <a:gd name="T30" fmla="*/ 218 w 416"/>
                <a:gd name="T31" fmla="*/ 44 h 1195"/>
                <a:gd name="T32" fmla="*/ 201 w 416"/>
                <a:gd name="T33" fmla="*/ 58 h 1195"/>
                <a:gd name="T34" fmla="*/ 326 w 416"/>
                <a:gd name="T35" fmla="*/ 1054 h 1195"/>
                <a:gd name="T36" fmla="*/ 317 w 416"/>
                <a:gd name="T37" fmla="*/ 1085 h 1195"/>
                <a:gd name="T38" fmla="*/ 281 w 416"/>
                <a:gd name="T39" fmla="*/ 243 h 1195"/>
                <a:gd name="T40" fmla="*/ 263 w 416"/>
                <a:gd name="T41" fmla="*/ 222 h 1195"/>
                <a:gd name="T42" fmla="*/ 241 w 416"/>
                <a:gd name="T43" fmla="*/ 198 h 1195"/>
                <a:gd name="T44" fmla="*/ 224 w 416"/>
                <a:gd name="T45" fmla="*/ 188 h 1195"/>
                <a:gd name="T46" fmla="*/ 218 w 416"/>
                <a:gd name="T47" fmla="*/ 0 h 1195"/>
                <a:gd name="T48" fmla="*/ 201 w 416"/>
                <a:gd name="T49" fmla="*/ 35 h 1195"/>
                <a:gd name="T50" fmla="*/ 195 w 416"/>
                <a:gd name="T51" fmla="*/ 0 h 1195"/>
                <a:gd name="T52" fmla="*/ 178 w 416"/>
                <a:gd name="T53" fmla="*/ 188 h 1195"/>
                <a:gd name="T54" fmla="*/ 158 w 416"/>
                <a:gd name="T55" fmla="*/ 198 h 1195"/>
                <a:gd name="T56" fmla="*/ 140 w 416"/>
                <a:gd name="T57" fmla="*/ 222 h 1195"/>
                <a:gd name="T58" fmla="*/ 103 w 416"/>
                <a:gd name="T59" fmla="*/ 243 h 1195"/>
                <a:gd name="T60" fmla="*/ 0 w 416"/>
                <a:gd name="T61" fmla="*/ 1085 h 1195"/>
                <a:gd name="T62" fmla="*/ 416 w 416"/>
                <a:gd name="T63" fmla="*/ 1195 h 1195"/>
                <a:gd name="T64" fmla="*/ 326 w 416"/>
                <a:gd name="T65" fmla="*/ 1054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6" h="1195">
                  <a:moveTo>
                    <a:pt x="201" y="181"/>
                  </a:moveTo>
                  <a:lnTo>
                    <a:pt x="218" y="181"/>
                  </a:lnTo>
                  <a:lnTo>
                    <a:pt x="218" y="188"/>
                  </a:lnTo>
                  <a:lnTo>
                    <a:pt x="201" y="188"/>
                  </a:lnTo>
                  <a:lnTo>
                    <a:pt x="201" y="181"/>
                  </a:lnTo>
                  <a:close/>
                  <a:moveTo>
                    <a:pt x="201" y="158"/>
                  </a:moveTo>
                  <a:lnTo>
                    <a:pt x="218" y="158"/>
                  </a:lnTo>
                  <a:lnTo>
                    <a:pt x="218" y="173"/>
                  </a:lnTo>
                  <a:lnTo>
                    <a:pt x="201" y="173"/>
                  </a:lnTo>
                  <a:lnTo>
                    <a:pt x="201" y="158"/>
                  </a:lnTo>
                  <a:close/>
                  <a:moveTo>
                    <a:pt x="201" y="135"/>
                  </a:moveTo>
                  <a:lnTo>
                    <a:pt x="218" y="135"/>
                  </a:lnTo>
                  <a:lnTo>
                    <a:pt x="218" y="150"/>
                  </a:lnTo>
                  <a:lnTo>
                    <a:pt x="201" y="150"/>
                  </a:lnTo>
                  <a:lnTo>
                    <a:pt x="201" y="135"/>
                  </a:lnTo>
                  <a:close/>
                  <a:moveTo>
                    <a:pt x="201" y="112"/>
                  </a:moveTo>
                  <a:lnTo>
                    <a:pt x="218" y="112"/>
                  </a:lnTo>
                  <a:lnTo>
                    <a:pt x="218" y="127"/>
                  </a:lnTo>
                  <a:lnTo>
                    <a:pt x="201" y="127"/>
                  </a:lnTo>
                  <a:lnTo>
                    <a:pt x="201" y="112"/>
                  </a:lnTo>
                  <a:close/>
                  <a:moveTo>
                    <a:pt x="201" y="89"/>
                  </a:moveTo>
                  <a:lnTo>
                    <a:pt x="218" y="89"/>
                  </a:lnTo>
                  <a:lnTo>
                    <a:pt x="218" y="104"/>
                  </a:lnTo>
                  <a:lnTo>
                    <a:pt x="201" y="104"/>
                  </a:lnTo>
                  <a:lnTo>
                    <a:pt x="201" y="89"/>
                  </a:lnTo>
                  <a:close/>
                  <a:moveTo>
                    <a:pt x="201" y="66"/>
                  </a:moveTo>
                  <a:lnTo>
                    <a:pt x="218" y="66"/>
                  </a:lnTo>
                  <a:lnTo>
                    <a:pt x="218" y="81"/>
                  </a:lnTo>
                  <a:lnTo>
                    <a:pt x="201" y="81"/>
                  </a:lnTo>
                  <a:lnTo>
                    <a:pt x="201" y="66"/>
                  </a:lnTo>
                  <a:close/>
                  <a:moveTo>
                    <a:pt x="201" y="44"/>
                  </a:moveTo>
                  <a:lnTo>
                    <a:pt x="218" y="44"/>
                  </a:lnTo>
                  <a:lnTo>
                    <a:pt x="218" y="58"/>
                  </a:lnTo>
                  <a:lnTo>
                    <a:pt x="201" y="58"/>
                  </a:lnTo>
                  <a:lnTo>
                    <a:pt x="201" y="44"/>
                  </a:lnTo>
                  <a:close/>
                  <a:moveTo>
                    <a:pt x="326" y="1054"/>
                  </a:moveTo>
                  <a:lnTo>
                    <a:pt x="326" y="1085"/>
                  </a:lnTo>
                  <a:lnTo>
                    <a:pt x="317" y="1085"/>
                  </a:lnTo>
                  <a:lnTo>
                    <a:pt x="317" y="243"/>
                  </a:lnTo>
                  <a:lnTo>
                    <a:pt x="281" y="243"/>
                  </a:lnTo>
                  <a:lnTo>
                    <a:pt x="281" y="222"/>
                  </a:lnTo>
                  <a:lnTo>
                    <a:pt x="263" y="222"/>
                  </a:lnTo>
                  <a:lnTo>
                    <a:pt x="263" y="198"/>
                  </a:lnTo>
                  <a:lnTo>
                    <a:pt x="241" y="198"/>
                  </a:lnTo>
                  <a:lnTo>
                    <a:pt x="241" y="188"/>
                  </a:lnTo>
                  <a:lnTo>
                    <a:pt x="224" y="188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218" y="35"/>
                  </a:lnTo>
                  <a:lnTo>
                    <a:pt x="201" y="35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95" y="188"/>
                  </a:lnTo>
                  <a:lnTo>
                    <a:pt x="178" y="188"/>
                  </a:lnTo>
                  <a:lnTo>
                    <a:pt x="178" y="198"/>
                  </a:lnTo>
                  <a:lnTo>
                    <a:pt x="158" y="198"/>
                  </a:lnTo>
                  <a:lnTo>
                    <a:pt x="158" y="222"/>
                  </a:lnTo>
                  <a:lnTo>
                    <a:pt x="140" y="222"/>
                  </a:lnTo>
                  <a:lnTo>
                    <a:pt x="140" y="243"/>
                  </a:lnTo>
                  <a:lnTo>
                    <a:pt x="103" y="243"/>
                  </a:lnTo>
                  <a:lnTo>
                    <a:pt x="103" y="1085"/>
                  </a:lnTo>
                  <a:lnTo>
                    <a:pt x="0" y="1085"/>
                  </a:lnTo>
                  <a:lnTo>
                    <a:pt x="0" y="1195"/>
                  </a:lnTo>
                  <a:lnTo>
                    <a:pt x="416" y="1195"/>
                  </a:lnTo>
                  <a:lnTo>
                    <a:pt x="416" y="1054"/>
                  </a:lnTo>
                  <a:lnTo>
                    <a:pt x="326" y="1054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68E6C698-5DB9-40AE-B09F-EF1EC4AD6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4583113"/>
              <a:ext cx="95250" cy="50800"/>
            </a:xfrm>
            <a:custGeom>
              <a:avLst/>
              <a:gdLst>
                <a:gd name="T0" fmla="*/ 253 w 265"/>
                <a:gd name="T1" fmla="*/ 138 h 138"/>
                <a:gd name="T2" fmla="*/ 260 w 265"/>
                <a:gd name="T3" fmla="*/ 78 h 138"/>
                <a:gd name="T4" fmla="*/ 151 w 265"/>
                <a:gd name="T5" fmla="*/ 12 h 138"/>
                <a:gd name="T6" fmla="*/ 99 w 265"/>
                <a:gd name="T7" fmla="*/ 47 h 138"/>
                <a:gd name="T8" fmla="*/ 86 w 265"/>
                <a:gd name="T9" fmla="*/ 48 h 138"/>
                <a:gd name="T10" fmla="*/ 58 w 265"/>
                <a:gd name="T11" fmla="*/ 75 h 138"/>
                <a:gd name="T12" fmla="*/ 44 w 265"/>
                <a:gd name="T13" fmla="*/ 77 h 138"/>
                <a:gd name="T14" fmla="*/ 7 w 265"/>
                <a:gd name="T15" fmla="*/ 137 h 138"/>
                <a:gd name="T16" fmla="*/ 7 w 265"/>
                <a:gd name="T17" fmla="*/ 138 h 138"/>
                <a:gd name="T18" fmla="*/ 253 w 265"/>
                <a:gd name="T1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5" h="138">
                  <a:moveTo>
                    <a:pt x="253" y="138"/>
                  </a:moveTo>
                  <a:cubicBezTo>
                    <a:pt x="262" y="120"/>
                    <a:pt x="265" y="98"/>
                    <a:pt x="260" y="78"/>
                  </a:cubicBezTo>
                  <a:cubicBezTo>
                    <a:pt x="248" y="29"/>
                    <a:pt x="199" y="0"/>
                    <a:pt x="151" y="12"/>
                  </a:cubicBezTo>
                  <a:cubicBezTo>
                    <a:pt x="129" y="17"/>
                    <a:pt x="111" y="30"/>
                    <a:pt x="99" y="47"/>
                  </a:cubicBezTo>
                  <a:cubicBezTo>
                    <a:pt x="95" y="47"/>
                    <a:pt x="90" y="47"/>
                    <a:pt x="86" y="48"/>
                  </a:cubicBezTo>
                  <a:cubicBezTo>
                    <a:pt x="71" y="51"/>
                    <a:pt x="61" y="62"/>
                    <a:pt x="58" y="75"/>
                  </a:cubicBezTo>
                  <a:cubicBezTo>
                    <a:pt x="53" y="75"/>
                    <a:pt x="48" y="76"/>
                    <a:pt x="44" y="77"/>
                  </a:cubicBezTo>
                  <a:cubicBezTo>
                    <a:pt x="17" y="83"/>
                    <a:pt x="0" y="110"/>
                    <a:pt x="7" y="137"/>
                  </a:cubicBezTo>
                  <a:lnTo>
                    <a:pt x="7" y="138"/>
                  </a:lnTo>
                  <a:lnTo>
                    <a:pt x="253" y="138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355230C9-989B-4EB5-B1B1-45343109C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4613276"/>
              <a:ext cx="152400" cy="20638"/>
            </a:xfrm>
            <a:custGeom>
              <a:avLst/>
              <a:gdLst>
                <a:gd name="T0" fmla="*/ 4 w 425"/>
                <a:gd name="T1" fmla="*/ 57 h 57"/>
                <a:gd name="T2" fmla="*/ 12 w 425"/>
                <a:gd name="T3" fmla="*/ 47 h 57"/>
                <a:gd name="T4" fmla="*/ 0 w 425"/>
                <a:gd name="T5" fmla="*/ 33 h 57"/>
                <a:gd name="T6" fmla="*/ 14 w 425"/>
                <a:gd name="T7" fmla="*/ 18 h 57"/>
                <a:gd name="T8" fmla="*/ 29 w 425"/>
                <a:gd name="T9" fmla="*/ 33 h 57"/>
                <a:gd name="T10" fmla="*/ 28 w 425"/>
                <a:gd name="T11" fmla="*/ 37 h 57"/>
                <a:gd name="T12" fmla="*/ 30 w 425"/>
                <a:gd name="T13" fmla="*/ 39 h 57"/>
                <a:gd name="T14" fmla="*/ 33 w 425"/>
                <a:gd name="T15" fmla="*/ 38 h 57"/>
                <a:gd name="T16" fmla="*/ 38 w 425"/>
                <a:gd name="T17" fmla="*/ 41 h 57"/>
                <a:gd name="T18" fmla="*/ 52 w 425"/>
                <a:gd name="T19" fmla="*/ 51 h 57"/>
                <a:gd name="T20" fmla="*/ 54 w 425"/>
                <a:gd name="T21" fmla="*/ 50 h 57"/>
                <a:gd name="T22" fmla="*/ 58 w 425"/>
                <a:gd name="T23" fmla="*/ 52 h 57"/>
                <a:gd name="T24" fmla="*/ 58 w 425"/>
                <a:gd name="T25" fmla="*/ 52 h 57"/>
                <a:gd name="T26" fmla="*/ 64 w 425"/>
                <a:gd name="T27" fmla="*/ 46 h 57"/>
                <a:gd name="T28" fmla="*/ 67 w 425"/>
                <a:gd name="T29" fmla="*/ 47 h 57"/>
                <a:gd name="T30" fmla="*/ 76 w 425"/>
                <a:gd name="T31" fmla="*/ 40 h 57"/>
                <a:gd name="T32" fmla="*/ 80 w 425"/>
                <a:gd name="T33" fmla="*/ 37 h 57"/>
                <a:gd name="T34" fmla="*/ 80 w 425"/>
                <a:gd name="T35" fmla="*/ 37 h 57"/>
                <a:gd name="T36" fmla="*/ 110 w 425"/>
                <a:gd name="T37" fmla="*/ 11 h 57"/>
                <a:gd name="T38" fmla="*/ 127 w 425"/>
                <a:gd name="T39" fmla="*/ 16 h 57"/>
                <a:gd name="T40" fmla="*/ 145 w 425"/>
                <a:gd name="T41" fmla="*/ 6 h 57"/>
                <a:gd name="T42" fmla="*/ 161 w 425"/>
                <a:gd name="T43" fmla="*/ 13 h 57"/>
                <a:gd name="T44" fmla="*/ 165 w 425"/>
                <a:gd name="T45" fmla="*/ 12 h 57"/>
                <a:gd name="T46" fmla="*/ 168 w 425"/>
                <a:gd name="T47" fmla="*/ 13 h 57"/>
                <a:gd name="T48" fmla="*/ 170 w 425"/>
                <a:gd name="T49" fmla="*/ 11 h 57"/>
                <a:gd name="T50" fmla="*/ 172 w 425"/>
                <a:gd name="T51" fmla="*/ 13 h 57"/>
                <a:gd name="T52" fmla="*/ 186 w 425"/>
                <a:gd name="T53" fmla="*/ 11 h 57"/>
                <a:gd name="T54" fmla="*/ 219 w 425"/>
                <a:gd name="T55" fmla="*/ 22 h 57"/>
                <a:gd name="T56" fmla="*/ 243 w 425"/>
                <a:gd name="T57" fmla="*/ 0 h 57"/>
                <a:gd name="T58" fmla="*/ 264 w 425"/>
                <a:gd name="T59" fmla="*/ 13 h 57"/>
                <a:gd name="T60" fmla="*/ 270 w 425"/>
                <a:gd name="T61" fmla="*/ 11 h 57"/>
                <a:gd name="T62" fmla="*/ 280 w 425"/>
                <a:gd name="T63" fmla="*/ 16 h 57"/>
                <a:gd name="T64" fmla="*/ 285 w 425"/>
                <a:gd name="T65" fmla="*/ 16 h 57"/>
                <a:gd name="T66" fmla="*/ 317 w 425"/>
                <a:gd name="T67" fmla="*/ 29 h 57"/>
                <a:gd name="T68" fmla="*/ 318 w 425"/>
                <a:gd name="T69" fmla="*/ 29 h 57"/>
                <a:gd name="T70" fmla="*/ 320 w 425"/>
                <a:gd name="T71" fmla="*/ 29 h 57"/>
                <a:gd name="T72" fmla="*/ 329 w 425"/>
                <a:gd name="T73" fmla="*/ 22 h 57"/>
                <a:gd name="T74" fmla="*/ 340 w 425"/>
                <a:gd name="T75" fmla="*/ 33 h 57"/>
                <a:gd name="T76" fmla="*/ 340 w 425"/>
                <a:gd name="T77" fmla="*/ 34 h 57"/>
                <a:gd name="T78" fmla="*/ 348 w 425"/>
                <a:gd name="T79" fmla="*/ 33 h 57"/>
                <a:gd name="T80" fmla="*/ 375 w 425"/>
                <a:gd name="T81" fmla="*/ 47 h 57"/>
                <a:gd name="T82" fmla="*/ 389 w 425"/>
                <a:gd name="T83" fmla="*/ 40 h 57"/>
                <a:gd name="T84" fmla="*/ 404 w 425"/>
                <a:gd name="T85" fmla="*/ 48 h 57"/>
                <a:gd name="T86" fmla="*/ 405 w 425"/>
                <a:gd name="T87" fmla="*/ 48 h 57"/>
                <a:gd name="T88" fmla="*/ 408 w 425"/>
                <a:gd name="T89" fmla="*/ 51 h 57"/>
                <a:gd name="T90" fmla="*/ 416 w 425"/>
                <a:gd name="T91" fmla="*/ 56 h 57"/>
                <a:gd name="T92" fmla="*/ 420 w 425"/>
                <a:gd name="T93" fmla="*/ 55 h 57"/>
                <a:gd name="T94" fmla="*/ 425 w 425"/>
                <a:gd name="T95" fmla="*/ 57 h 57"/>
                <a:gd name="T96" fmla="*/ 4 w 425"/>
                <a:gd name="T9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57">
                  <a:moveTo>
                    <a:pt x="4" y="57"/>
                  </a:moveTo>
                  <a:cubicBezTo>
                    <a:pt x="6" y="53"/>
                    <a:pt x="9" y="49"/>
                    <a:pt x="12" y="47"/>
                  </a:cubicBezTo>
                  <a:cubicBezTo>
                    <a:pt x="5" y="46"/>
                    <a:pt x="0" y="40"/>
                    <a:pt x="0" y="33"/>
                  </a:cubicBezTo>
                  <a:cubicBezTo>
                    <a:pt x="0" y="25"/>
                    <a:pt x="6" y="18"/>
                    <a:pt x="14" y="18"/>
                  </a:cubicBezTo>
                  <a:cubicBezTo>
                    <a:pt x="22" y="18"/>
                    <a:pt x="29" y="25"/>
                    <a:pt x="29" y="33"/>
                  </a:cubicBezTo>
                  <a:cubicBezTo>
                    <a:pt x="29" y="34"/>
                    <a:pt x="28" y="36"/>
                    <a:pt x="28" y="37"/>
                  </a:cubicBezTo>
                  <a:cubicBezTo>
                    <a:pt x="29" y="37"/>
                    <a:pt x="30" y="38"/>
                    <a:pt x="30" y="39"/>
                  </a:cubicBezTo>
                  <a:cubicBezTo>
                    <a:pt x="31" y="38"/>
                    <a:pt x="32" y="38"/>
                    <a:pt x="33" y="38"/>
                  </a:cubicBezTo>
                  <a:cubicBezTo>
                    <a:pt x="36" y="38"/>
                    <a:pt x="38" y="39"/>
                    <a:pt x="38" y="41"/>
                  </a:cubicBezTo>
                  <a:cubicBezTo>
                    <a:pt x="44" y="43"/>
                    <a:pt x="49" y="46"/>
                    <a:pt x="52" y="51"/>
                  </a:cubicBezTo>
                  <a:cubicBezTo>
                    <a:pt x="53" y="50"/>
                    <a:pt x="54" y="50"/>
                    <a:pt x="54" y="50"/>
                  </a:cubicBezTo>
                  <a:cubicBezTo>
                    <a:pt x="56" y="50"/>
                    <a:pt x="57" y="51"/>
                    <a:pt x="58" y="52"/>
                  </a:cubicBezTo>
                  <a:lnTo>
                    <a:pt x="58" y="52"/>
                  </a:lnTo>
                  <a:cubicBezTo>
                    <a:pt x="58" y="49"/>
                    <a:pt x="61" y="46"/>
                    <a:pt x="64" y="46"/>
                  </a:cubicBezTo>
                  <a:cubicBezTo>
                    <a:pt x="65" y="46"/>
                    <a:pt x="66" y="47"/>
                    <a:pt x="67" y="47"/>
                  </a:cubicBezTo>
                  <a:cubicBezTo>
                    <a:pt x="68" y="43"/>
                    <a:pt x="72" y="40"/>
                    <a:pt x="76" y="40"/>
                  </a:cubicBezTo>
                  <a:cubicBezTo>
                    <a:pt x="76" y="38"/>
                    <a:pt x="78" y="37"/>
                    <a:pt x="80" y="37"/>
                  </a:cubicBezTo>
                  <a:lnTo>
                    <a:pt x="80" y="37"/>
                  </a:lnTo>
                  <a:cubicBezTo>
                    <a:pt x="82" y="22"/>
                    <a:pt x="95" y="11"/>
                    <a:pt x="110" y="11"/>
                  </a:cubicBezTo>
                  <a:cubicBezTo>
                    <a:pt x="116" y="11"/>
                    <a:pt x="122" y="13"/>
                    <a:pt x="127" y="16"/>
                  </a:cubicBezTo>
                  <a:cubicBezTo>
                    <a:pt x="130" y="10"/>
                    <a:pt x="137" y="6"/>
                    <a:pt x="145" y="6"/>
                  </a:cubicBezTo>
                  <a:cubicBezTo>
                    <a:pt x="151" y="6"/>
                    <a:pt x="157" y="9"/>
                    <a:pt x="161" y="13"/>
                  </a:cubicBezTo>
                  <a:cubicBezTo>
                    <a:pt x="162" y="13"/>
                    <a:pt x="163" y="12"/>
                    <a:pt x="165" y="12"/>
                  </a:cubicBezTo>
                  <a:cubicBezTo>
                    <a:pt x="166" y="12"/>
                    <a:pt x="167" y="12"/>
                    <a:pt x="168" y="13"/>
                  </a:cubicBezTo>
                  <a:cubicBezTo>
                    <a:pt x="168" y="12"/>
                    <a:pt x="169" y="11"/>
                    <a:pt x="170" y="11"/>
                  </a:cubicBezTo>
                  <a:cubicBezTo>
                    <a:pt x="171" y="11"/>
                    <a:pt x="172" y="12"/>
                    <a:pt x="172" y="13"/>
                  </a:cubicBezTo>
                  <a:cubicBezTo>
                    <a:pt x="177" y="12"/>
                    <a:pt x="182" y="11"/>
                    <a:pt x="186" y="11"/>
                  </a:cubicBezTo>
                  <a:cubicBezTo>
                    <a:pt x="198" y="11"/>
                    <a:pt x="210" y="15"/>
                    <a:pt x="219" y="22"/>
                  </a:cubicBezTo>
                  <a:cubicBezTo>
                    <a:pt x="220" y="9"/>
                    <a:pt x="230" y="0"/>
                    <a:pt x="243" y="0"/>
                  </a:cubicBezTo>
                  <a:cubicBezTo>
                    <a:pt x="252" y="0"/>
                    <a:pt x="260" y="5"/>
                    <a:pt x="264" y="13"/>
                  </a:cubicBezTo>
                  <a:cubicBezTo>
                    <a:pt x="266" y="12"/>
                    <a:pt x="268" y="11"/>
                    <a:pt x="270" y="11"/>
                  </a:cubicBezTo>
                  <a:cubicBezTo>
                    <a:pt x="274" y="11"/>
                    <a:pt x="278" y="13"/>
                    <a:pt x="280" y="16"/>
                  </a:cubicBezTo>
                  <a:cubicBezTo>
                    <a:pt x="282" y="16"/>
                    <a:pt x="284" y="16"/>
                    <a:pt x="285" y="16"/>
                  </a:cubicBezTo>
                  <a:cubicBezTo>
                    <a:pt x="298" y="16"/>
                    <a:pt x="309" y="21"/>
                    <a:pt x="317" y="29"/>
                  </a:cubicBezTo>
                  <a:lnTo>
                    <a:pt x="318" y="29"/>
                  </a:lnTo>
                  <a:lnTo>
                    <a:pt x="320" y="29"/>
                  </a:lnTo>
                  <a:cubicBezTo>
                    <a:pt x="321" y="25"/>
                    <a:pt x="325" y="22"/>
                    <a:pt x="329" y="22"/>
                  </a:cubicBezTo>
                  <a:cubicBezTo>
                    <a:pt x="335" y="22"/>
                    <a:pt x="340" y="27"/>
                    <a:pt x="340" y="33"/>
                  </a:cubicBezTo>
                  <a:lnTo>
                    <a:pt x="340" y="34"/>
                  </a:lnTo>
                  <a:cubicBezTo>
                    <a:pt x="342" y="34"/>
                    <a:pt x="345" y="33"/>
                    <a:pt x="348" y="33"/>
                  </a:cubicBezTo>
                  <a:cubicBezTo>
                    <a:pt x="359" y="33"/>
                    <a:pt x="369" y="39"/>
                    <a:pt x="375" y="47"/>
                  </a:cubicBezTo>
                  <a:cubicBezTo>
                    <a:pt x="378" y="43"/>
                    <a:pt x="383" y="40"/>
                    <a:pt x="389" y="40"/>
                  </a:cubicBezTo>
                  <a:cubicBezTo>
                    <a:pt x="395" y="40"/>
                    <a:pt x="401" y="43"/>
                    <a:pt x="404" y="48"/>
                  </a:cubicBezTo>
                  <a:lnTo>
                    <a:pt x="405" y="48"/>
                  </a:lnTo>
                  <a:cubicBezTo>
                    <a:pt x="406" y="48"/>
                    <a:pt x="408" y="49"/>
                    <a:pt x="408" y="51"/>
                  </a:cubicBezTo>
                  <a:cubicBezTo>
                    <a:pt x="411" y="52"/>
                    <a:pt x="414" y="53"/>
                    <a:pt x="416" y="56"/>
                  </a:cubicBezTo>
                  <a:cubicBezTo>
                    <a:pt x="417" y="55"/>
                    <a:pt x="418" y="55"/>
                    <a:pt x="420" y="55"/>
                  </a:cubicBezTo>
                  <a:cubicBezTo>
                    <a:pt x="422" y="55"/>
                    <a:pt x="424" y="55"/>
                    <a:pt x="425" y="57"/>
                  </a:cubicBezTo>
                  <a:lnTo>
                    <a:pt x="4" y="57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5F4B4F9C-93A9-497E-A256-F3415CE3E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500" y="4298951"/>
              <a:ext cx="100012" cy="334963"/>
            </a:xfrm>
            <a:custGeom>
              <a:avLst/>
              <a:gdLst>
                <a:gd name="T0" fmla="*/ 279 w 279"/>
                <a:gd name="T1" fmla="*/ 817 h 915"/>
                <a:gd name="T2" fmla="*/ 279 w 279"/>
                <a:gd name="T3" fmla="*/ 811 h 915"/>
                <a:gd name="T4" fmla="*/ 261 w 279"/>
                <a:gd name="T5" fmla="*/ 811 h 915"/>
                <a:gd name="T6" fmla="*/ 261 w 279"/>
                <a:gd name="T7" fmla="*/ 811 h 915"/>
                <a:gd name="T8" fmla="*/ 256 w 279"/>
                <a:gd name="T9" fmla="*/ 811 h 915"/>
                <a:gd name="T10" fmla="*/ 256 w 279"/>
                <a:gd name="T11" fmla="*/ 811 h 915"/>
                <a:gd name="T12" fmla="*/ 251 w 279"/>
                <a:gd name="T13" fmla="*/ 811 h 915"/>
                <a:gd name="T14" fmla="*/ 251 w 279"/>
                <a:gd name="T15" fmla="*/ 811 h 915"/>
                <a:gd name="T16" fmla="*/ 223 w 279"/>
                <a:gd name="T17" fmla="*/ 811 h 915"/>
                <a:gd name="T18" fmla="*/ 223 w 279"/>
                <a:gd name="T19" fmla="*/ 0 h 915"/>
                <a:gd name="T20" fmla="*/ 60 w 279"/>
                <a:gd name="T21" fmla="*/ 0 h 915"/>
                <a:gd name="T22" fmla="*/ 60 w 279"/>
                <a:gd name="T23" fmla="*/ 811 h 915"/>
                <a:gd name="T24" fmla="*/ 29 w 279"/>
                <a:gd name="T25" fmla="*/ 811 h 915"/>
                <a:gd name="T26" fmla="*/ 29 w 279"/>
                <a:gd name="T27" fmla="*/ 811 h 915"/>
                <a:gd name="T28" fmla="*/ 24 w 279"/>
                <a:gd name="T29" fmla="*/ 811 h 915"/>
                <a:gd name="T30" fmla="*/ 24 w 279"/>
                <a:gd name="T31" fmla="*/ 811 h 915"/>
                <a:gd name="T32" fmla="*/ 19 w 279"/>
                <a:gd name="T33" fmla="*/ 811 h 915"/>
                <a:gd name="T34" fmla="*/ 19 w 279"/>
                <a:gd name="T35" fmla="*/ 811 h 915"/>
                <a:gd name="T36" fmla="*/ 0 w 279"/>
                <a:gd name="T37" fmla="*/ 811 h 915"/>
                <a:gd name="T38" fmla="*/ 0 w 279"/>
                <a:gd name="T39" fmla="*/ 915 h 915"/>
                <a:gd name="T40" fmla="*/ 279 w 279"/>
                <a:gd name="T41" fmla="*/ 915 h 915"/>
                <a:gd name="T42" fmla="*/ 279 w 279"/>
                <a:gd name="T43" fmla="*/ 913 h 915"/>
                <a:gd name="T44" fmla="*/ 279 w 279"/>
                <a:gd name="T45" fmla="*/ 913 h 915"/>
                <a:gd name="T46" fmla="*/ 279 w 279"/>
                <a:gd name="T47" fmla="*/ 908 h 915"/>
                <a:gd name="T48" fmla="*/ 279 w 279"/>
                <a:gd name="T49" fmla="*/ 908 h 915"/>
                <a:gd name="T50" fmla="*/ 279 w 279"/>
                <a:gd name="T51" fmla="*/ 901 h 915"/>
                <a:gd name="T52" fmla="*/ 279 w 279"/>
                <a:gd name="T53" fmla="*/ 901 h 915"/>
                <a:gd name="T54" fmla="*/ 279 w 279"/>
                <a:gd name="T55" fmla="*/ 895 h 915"/>
                <a:gd name="T56" fmla="*/ 279 w 279"/>
                <a:gd name="T57" fmla="*/ 895 h 915"/>
                <a:gd name="T58" fmla="*/ 279 w 279"/>
                <a:gd name="T59" fmla="*/ 891 h 915"/>
                <a:gd name="T60" fmla="*/ 279 w 279"/>
                <a:gd name="T61" fmla="*/ 891 h 915"/>
                <a:gd name="T62" fmla="*/ 279 w 279"/>
                <a:gd name="T63" fmla="*/ 885 h 915"/>
                <a:gd name="T64" fmla="*/ 279 w 279"/>
                <a:gd name="T65" fmla="*/ 885 h 915"/>
                <a:gd name="T66" fmla="*/ 279 w 279"/>
                <a:gd name="T67" fmla="*/ 880 h 915"/>
                <a:gd name="T68" fmla="*/ 279 w 279"/>
                <a:gd name="T69" fmla="*/ 880 h 915"/>
                <a:gd name="T70" fmla="*/ 279 w 279"/>
                <a:gd name="T71" fmla="*/ 874 h 915"/>
                <a:gd name="T72" fmla="*/ 279 w 279"/>
                <a:gd name="T73" fmla="*/ 874 h 915"/>
                <a:gd name="T74" fmla="*/ 279 w 279"/>
                <a:gd name="T75" fmla="*/ 869 h 915"/>
                <a:gd name="T76" fmla="*/ 279 w 279"/>
                <a:gd name="T77" fmla="*/ 869 h 915"/>
                <a:gd name="T78" fmla="*/ 279 w 279"/>
                <a:gd name="T79" fmla="*/ 864 h 915"/>
                <a:gd name="T80" fmla="*/ 279 w 279"/>
                <a:gd name="T81" fmla="*/ 864 h 915"/>
                <a:gd name="T82" fmla="*/ 279 w 279"/>
                <a:gd name="T83" fmla="*/ 859 h 915"/>
                <a:gd name="T84" fmla="*/ 279 w 279"/>
                <a:gd name="T85" fmla="*/ 859 h 915"/>
                <a:gd name="T86" fmla="*/ 279 w 279"/>
                <a:gd name="T87" fmla="*/ 853 h 915"/>
                <a:gd name="T88" fmla="*/ 279 w 279"/>
                <a:gd name="T89" fmla="*/ 853 h 915"/>
                <a:gd name="T90" fmla="*/ 279 w 279"/>
                <a:gd name="T91" fmla="*/ 848 h 915"/>
                <a:gd name="T92" fmla="*/ 279 w 279"/>
                <a:gd name="T93" fmla="*/ 848 h 915"/>
                <a:gd name="T94" fmla="*/ 279 w 279"/>
                <a:gd name="T95" fmla="*/ 843 h 915"/>
                <a:gd name="T96" fmla="*/ 279 w 279"/>
                <a:gd name="T97" fmla="*/ 843 h 915"/>
                <a:gd name="T98" fmla="*/ 279 w 279"/>
                <a:gd name="T99" fmla="*/ 838 h 915"/>
                <a:gd name="T100" fmla="*/ 279 w 279"/>
                <a:gd name="T101" fmla="*/ 838 h 915"/>
                <a:gd name="T102" fmla="*/ 279 w 279"/>
                <a:gd name="T103" fmla="*/ 832 h 915"/>
                <a:gd name="T104" fmla="*/ 279 w 279"/>
                <a:gd name="T105" fmla="*/ 832 h 915"/>
                <a:gd name="T106" fmla="*/ 279 w 279"/>
                <a:gd name="T107" fmla="*/ 827 h 915"/>
                <a:gd name="T108" fmla="*/ 279 w 279"/>
                <a:gd name="T109" fmla="*/ 827 h 915"/>
                <a:gd name="T110" fmla="*/ 279 w 279"/>
                <a:gd name="T111" fmla="*/ 822 h 915"/>
                <a:gd name="T112" fmla="*/ 279 w 279"/>
                <a:gd name="T113" fmla="*/ 822 h 915"/>
                <a:gd name="T114" fmla="*/ 279 w 279"/>
                <a:gd name="T115" fmla="*/ 817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9" h="915">
                  <a:moveTo>
                    <a:pt x="279" y="817"/>
                  </a:moveTo>
                  <a:lnTo>
                    <a:pt x="279" y="811"/>
                  </a:lnTo>
                  <a:lnTo>
                    <a:pt x="261" y="811"/>
                  </a:lnTo>
                  <a:lnTo>
                    <a:pt x="261" y="811"/>
                  </a:lnTo>
                  <a:lnTo>
                    <a:pt x="256" y="811"/>
                  </a:lnTo>
                  <a:lnTo>
                    <a:pt x="256" y="811"/>
                  </a:lnTo>
                  <a:lnTo>
                    <a:pt x="251" y="811"/>
                  </a:lnTo>
                  <a:lnTo>
                    <a:pt x="251" y="811"/>
                  </a:lnTo>
                  <a:lnTo>
                    <a:pt x="223" y="811"/>
                  </a:lnTo>
                  <a:lnTo>
                    <a:pt x="223" y="0"/>
                  </a:lnTo>
                  <a:lnTo>
                    <a:pt x="60" y="0"/>
                  </a:lnTo>
                  <a:lnTo>
                    <a:pt x="60" y="811"/>
                  </a:lnTo>
                  <a:lnTo>
                    <a:pt x="29" y="811"/>
                  </a:lnTo>
                  <a:lnTo>
                    <a:pt x="29" y="811"/>
                  </a:lnTo>
                  <a:lnTo>
                    <a:pt x="24" y="811"/>
                  </a:lnTo>
                  <a:lnTo>
                    <a:pt x="24" y="811"/>
                  </a:lnTo>
                  <a:lnTo>
                    <a:pt x="19" y="811"/>
                  </a:lnTo>
                  <a:lnTo>
                    <a:pt x="19" y="811"/>
                  </a:lnTo>
                  <a:lnTo>
                    <a:pt x="0" y="811"/>
                  </a:lnTo>
                  <a:lnTo>
                    <a:pt x="0" y="915"/>
                  </a:lnTo>
                  <a:lnTo>
                    <a:pt x="279" y="915"/>
                  </a:lnTo>
                  <a:lnTo>
                    <a:pt x="279" y="913"/>
                  </a:lnTo>
                  <a:lnTo>
                    <a:pt x="279" y="913"/>
                  </a:lnTo>
                  <a:lnTo>
                    <a:pt x="279" y="908"/>
                  </a:lnTo>
                  <a:lnTo>
                    <a:pt x="279" y="908"/>
                  </a:lnTo>
                  <a:lnTo>
                    <a:pt x="279" y="901"/>
                  </a:lnTo>
                  <a:lnTo>
                    <a:pt x="279" y="901"/>
                  </a:lnTo>
                  <a:lnTo>
                    <a:pt x="279" y="895"/>
                  </a:lnTo>
                  <a:lnTo>
                    <a:pt x="279" y="895"/>
                  </a:lnTo>
                  <a:lnTo>
                    <a:pt x="279" y="891"/>
                  </a:lnTo>
                  <a:lnTo>
                    <a:pt x="279" y="891"/>
                  </a:lnTo>
                  <a:lnTo>
                    <a:pt x="279" y="885"/>
                  </a:lnTo>
                  <a:lnTo>
                    <a:pt x="279" y="885"/>
                  </a:lnTo>
                  <a:lnTo>
                    <a:pt x="279" y="880"/>
                  </a:lnTo>
                  <a:lnTo>
                    <a:pt x="279" y="880"/>
                  </a:lnTo>
                  <a:lnTo>
                    <a:pt x="279" y="874"/>
                  </a:lnTo>
                  <a:lnTo>
                    <a:pt x="279" y="874"/>
                  </a:lnTo>
                  <a:lnTo>
                    <a:pt x="279" y="869"/>
                  </a:lnTo>
                  <a:lnTo>
                    <a:pt x="279" y="869"/>
                  </a:lnTo>
                  <a:lnTo>
                    <a:pt x="279" y="864"/>
                  </a:lnTo>
                  <a:lnTo>
                    <a:pt x="279" y="864"/>
                  </a:lnTo>
                  <a:lnTo>
                    <a:pt x="279" y="859"/>
                  </a:lnTo>
                  <a:lnTo>
                    <a:pt x="279" y="859"/>
                  </a:lnTo>
                  <a:lnTo>
                    <a:pt x="279" y="853"/>
                  </a:lnTo>
                  <a:lnTo>
                    <a:pt x="279" y="853"/>
                  </a:lnTo>
                  <a:lnTo>
                    <a:pt x="279" y="848"/>
                  </a:lnTo>
                  <a:lnTo>
                    <a:pt x="279" y="848"/>
                  </a:lnTo>
                  <a:lnTo>
                    <a:pt x="279" y="843"/>
                  </a:lnTo>
                  <a:lnTo>
                    <a:pt x="279" y="843"/>
                  </a:lnTo>
                  <a:lnTo>
                    <a:pt x="279" y="838"/>
                  </a:lnTo>
                  <a:lnTo>
                    <a:pt x="279" y="838"/>
                  </a:lnTo>
                  <a:lnTo>
                    <a:pt x="279" y="832"/>
                  </a:lnTo>
                  <a:lnTo>
                    <a:pt x="279" y="832"/>
                  </a:lnTo>
                  <a:lnTo>
                    <a:pt x="279" y="827"/>
                  </a:lnTo>
                  <a:lnTo>
                    <a:pt x="279" y="827"/>
                  </a:lnTo>
                  <a:lnTo>
                    <a:pt x="279" y="822"/>
                  </a:lnTo>
                  <a:lnTo>
                    <a:pt x="279" y="822"/>
                  </a:lnTo>
                  <a:lnTo>
                    <a:pt x="279" y="817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1E61741E-DB4A-44C7-9221-4128219C0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9550" y="4375151"/>
              <a:ext cx="141287" cy="258763"/>
            </a:xfrm>
            <a:custGeom>
              <a:avLst/>
              <a:gdLst>
                <a:gd name="T0" fmla="*/ 195 w 391"/>
                <a:gd name="T1" fmla="*/ 224 h 706"/>
                <a:gd name="T2" fmla="*/ 195 w 391"/>
                <a:gd name="T3" fmla="*/ 224 h 706"/>
                <a:gd name="T4" fmla="*/ 391 w 391"/>
                <a:gd name="T5" fmla="*/ 688 h 706"/>
                <a:gd name="T6" fmla="*/ 391 w 391"/>
                <a:gd name="T7" fmla="*/ 688 h 706"/>
                <a:gd name="T8" fmla="*/ 391 w 391"/>
                <a:gd name="T9" fmla="*/ 604 h 706"/>
                <a:gd name="T10" fmla="*/ 368 w 391"/>
                <a:gd name="T11" fmla="*/ 604 h 706"/>
                <a:gd name="T12" fmla="*/ 368 w 391"/>
                <a:gd name="T13" fmla="*/ 599 h 706"/>
                <a:gd name="T14" fmla="*/ 368 w 391"/>
                <a:gd name="T15" fmla="*/ 597 h 706"/>
                <a:gd name="T16" fmla="*/ 368 w 391"/>
                <a:gd name="T17" fmla="*/ 0 h 706"/>
                <a:gd name="T18" fmla="*/ 195 w 391"/>
                <a:gd name="T19" fmla="*/ 0 h 706"/>
                <a:gd name="T20" fmla="*/ 195 w 391"/>
                <a:gd name="T21" fmla="*/ 1 h 706"/>
                <a:gd name="T22" fmla="*/ 195 w 391"/>
                <a:gd name="T23" fmla="*/ 1 h 706"/>
                <a:gd name="T24" fmla="*/ 195 w 391"/>
                <a:gd name="T25" fmla="*/ 221 h 706"/>
                <a:gd name="T26" fmla="*/ 100 w 391"/>
                <a:gd name="T27" fmla="*/ 221 h 706"/>
                <a:gd name="T28" fmla="*/ 100 w 391"/>
                <a:gd name="T29" fmla="*/ 223 h 706"/>
                <a:gd name="T30" fmla="*/ 100 w 391"/>
                <a:gd name="T31" fmla="*/ 223 h 706"/>
                <a:gd name="T32" fmla="*/ 100 w 391"/>
                <a:gd name="T33" fmla="*/ 522 h 706"/>
                <a:gd name="T34" fmla="*/ 100 w 391"/>
                <a:gd name="T35" fmla="*/ 522 h 706"/>
                <a:gd name="T36" fmla="*/ 100 w 391"/>
                <a:gd name="T37" fmla="*/ 548 h 706"/>
                <a:gd name="T38" fmla="*/ 100 w 391"/>
                <a:gd name="T39" fmla="*/ 548 h 706"/>
                <a:gd name="T40" fmla="*/ 100 w 391"/>
                <a:gd name="T41" fmla="*/ 574 h 706"/>
                <a:gd name="T42" fmla="*/ 45 w 391"/>
                <a:gd name="T43" fmla="*/ 574 h 706"/>
                <a:gd name="T44" fmla="*/ 45 w 391"/>
                <a:gd name="T45" fmla="*/ 604 h 706"/>
                <a:gd name="T46" fmla="*/ 0 w 391"/>
                <a:gd name="T47" fmla="*/ 604 h 706"/>
                <a:gd name="T48" fmla="*/ 0 w 391"/>
                <a:gd name="T49" fmla="*/ 646 h 706"/>
                <a:gd name="T50" fmla="*/ 0 w 391"/>
                <a:gd name="T51" fmla="*/ 646 h 706"/>
                <a:gd name="T52" fmla="*/ 0 w 391"/>
                <a:gd name="T53" fmla="*/ 667 h 706"/>
                <a:gd name="T54" fmla="*/ 0 w 391"/>
                <a:gd name="T55" fmla="*/ 667 h 706"/>
                <a:gd name="T56" fmla="*/ 0 w 391"/>
                <a:gd name="T57" fmla="*/ 706 h 706"/>
                <a:gd name="T58" fmla="*/ 391 w 391"/>
                <a:gd name="T59" fmla="*/ 706 h 706"/>
                <a:gd name="T60" fmla="*/ 391 w 391"/>
                <a:gd name="T61" fmla="*/ 688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1" h="706">
                  <a:moveTo>
                    <a:pt x="195" y="224"/>
                  </a:moveTo>
                  <a:lnTo>
                    <a:pt x="195" y="224"/>
                  </a:lnTo>
                  <a:close/>
                  <a:moveTo>
                    <a:pt x="391" y="688"/>
                  </a:moveTo>
                  <a:lnTo>
                    <a:pt x="391" y="688"/>
                  </a:lnTo>
                  <a:lnTo>
                    <a:pt x="391" y="604"/>
                  </a:lnTo>
                  <a:lnTo>
                    <a:pt x="368" y="604"/>
                  </a:lnTo>
                  <a:lnTo>
                    <a:pt x="368" y="599"/>
                  </a:lnTo>
                  <a:lnTo>
                    <a:pt x="368" y="597"/>
                  </a:lnTo>
                  <a:lnTo>
                    <a:pt x="368" y="0"/>
                  </a:lnTo>
                  <a:lnTo>
                    <a:pt x="195" y="0"/>
                  </a:lnTo>
                  <a:lnTo>
                    <a:pt x="195" y="1"/>
                  </a:lnTo>
                  <a:lnTo>
                    <a:pt x="195" y="1"/>
                  </a:lnTo>
                  <a:lnTo>
                    <a:pt x="195" y="221"/>
                  </a:lnTo>
                  <a:lnTo>
                    <a:pt x="100" y="221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100" y="522"/>
                  </a:lnTo>
                  <a:lnTo>
                    <a:pt x="100" y="522"/>
                  </a:lnTo>
                  <a:lnTo>
                    <a:pt x="100" y="548"/>
                  </a:lnTo>
                  <a:lnTo>
                    <a:pt x="100" y="548"/>
                  </a:lnTo>
                  <a:lnTo>
                    <a:pt x="100" y="574"/>
                  </a:lnTo>
                  <a:lnTo>
                    <a:pt x="45" y="574"/>
                  </a:lnTo>
                  <a:lnTo>
                    <a:pt x="45" y="604"/>
                  </a:lnTo>
                  <a:lnTo>
                    <a:pt x="0" y="604"/>
                  </a:lnTo>
                  <a:lnTo>
                    <a:pt x="0" y="646"/>
                  </a:lnTo>
                  <a:lnTo>
                    <a:pt x="0" y="646"/>
                  </a:lnTo>
                  <a:lnTo>
                    <a:pt x="0" y="667"/>
                  </a:lnTo>
                  <a:lnTo>
                    <a:pt x="0" y="667"/>
                  </a:lnTo>
                  <a:lnTo>
                    <a:pt x="0" y="706"/>
                  </a:lnTo>
                  <a:lnTo>
                    <a:pt x="391" y="706"/>
                  </a:lnTo>
                  <a:lnTo>
                    <a:pt x="391" y="688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4F0B3CB8-5C09-43EE-8955-A6379A087C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5425" y="4625976"/>
              <a:ext cx="71437" cy="7938"/>
            </a:xfrm>
            <a:custGeom>
              <a:avLst/>
              <a:gdLst>
                <a:gd name="T0" fmla="*/ 200 w 200"/>
                <a:gd name="T1" fmla="*/ 22 h 22"/>
                <a:gd name="T2" fmla="*/ 200 w 200"/>
                <a:gd name="T3" fmla="*/ 22 h 22"/>
                <a:gd name="T4" fmla="*/ 200 w 200"/>
                <a:gd name="T5" fmla="*/ 22 h 22"/>
                <a:gd name="T6" fmla="*/ 199 w 200"/>
                <a:gd name="T7" fmla="*/ 22 h 22"/>
                <a:gd name="T8" fmla="*/ 193 w 200"/>
                <a:gd name="T9" fmla="*/ 18 h 22"/>
                <a:gd name="T10" fmla="*/ 187 w 200"/>
                <a:gd name="T11" fmla="*/ 21 h 22"/>
                <a:gd name="T12" fmla="*/ 175 w 200"/>
                <a:gd name="T13" fmla="*/ 15 h 22"/>
                <a:gd name="T14" fmla="*/ 171 w 200"/>
                <a:gd name="T15" fmla="*/ 15 h 22"/>
                <a:gd name="T16" fmla="*/ 171 w 200"/>
                <a:gd name="T17" fmla="*/ 15 h 22"/>
                <a:gd name="T18" fmla="*/ 167 w 200"/>
                <a:gd name="T19" fmla="*/ 10 h 22"/>
                <a:gd name="T20" fmla="*/ 163 w 200"/>
                <a:gd name="T21" fmla="*/ 13 h 22"/>
                <a:gd name="T22" fmla="*/ 162 w 200"/>
                <a:gd name="T23" fmla="*/ 13 h 22"/>
                <a:gd name="T24" fmla="*/ 161 w 200"/>
                <a:gd name="T25" fmla="*/ 13 h 22"/>
                <a:gd name="T26" fmla="*/ 148 w 200"/>
                <a:gd name="T27" fmla="*/ 7 h 22"/>
                <a:gd name="T28" fmla="*/ 145 w 200"/>
                <a:gd name="T29" fmla="*/ 8 h 22"/>
                <a:gd name="T30" fmla="*/ 141 w 200"/>
                <a:gd name="T31" fmla="*/ 5 h 22"/>
                <a:gd name="T32" fmla="*/ 138 w 200"/>
                <a:gd name="T33" fmla="*/ 6 h 22"/>
                <a:gd name="T34" fmla="*/ 129 w 200"/>
                <a:gd name="T35" fmla="*/ 0 h 22"/>
                <a:gd name="T36" fmla="*/ 118 w 200"/>
                <a:gd name="T37" fmla="*/ 10 h 22"/>
                <a:gd name="T38" fmla="*/ 104 w 200"/>
                <a:gd name="T39" fmla="*/ 5 h 22"/>
                <a:gd name="T40" fmla="*/ 98 w 200"/>
                <a:gd name="T41" fmla="*/ 6 h 22"/>
                <a:gd name="T42" fmla="*/ 97 w 200"/>
                <a:gd name="T43" fmla="*/ 5 h 22"/>
                <a:gd name="T44" fmla="*/ 96 w 200"/>
                <a:gd name="T45" fmla="*/ 6 h 22"/>
                <a:gd name="T46" fmla="*/ 95 w 200"/>
                <a:gd name="T47" fmla="*/ 6 h 22"/>
                <a:gd name="T48" fmla="*/ 93 w 200"/>
                <a:gd name="T49" fmla="*/ 6 h 22"/>
                <a:gd name="T50" fmla="*/ 86 w 200"/>
                <a:gd name="T51" fmla="*/ 3 h 22"/>
                <a:gd name="T52" fmla="*/ 78 w 200"/>
                <a:gd name="T53" fmla="*/ 8 h 22"/>
                <a:gd name="T54" fmla="*/ 71 w 200"/>
                <a:gd name="T55" fmla="*/ 5 h 22"/>
                <a:gd name="T56" fmla="*/ 58 w 200"/>
                <a:gd name="T57" fmla="*/ 16 h 22"/>
                <a:gd name="T58" fmla="*/ 58 w 200"/>
                <a:gd name="T59" fmla="*/ 16 h 22"/>
                <a:gd name="T60" fmla="*/ 56 w 200"/>
                <a:gd name="T61" fmla="*/ 18 h 22"/>
                <a:gd name="T62" fmla="*/ 51 w 200"/>
                <a:gd name="T63" fmla="*/ 15 h 22"/>
                <a:gd name="T64" fmla="*/ 49 w 200"/>
                <a:gd name="T65" fmla="*/ 15 h 22"/>
                <a:gd name="T66" fmla="*/ 41 w 200"/>
                <a:gd name="T67" fmla="*/ 9 h 22"/>
                <a:gd name="T68" fmla="*/ 35 w 200"/>
                <a:gd name="T69" fmla="*/ 12 h 22"/>
                <a:gd name="T70" fmla="*/ 29 w 200"/>
                <a:gd name="T71" fmla="*/ 9 h 22"/>
                <a:gd name="T72" fmla="*/ 23 w 200"/>
                <a:gd name="T73" fmla="*/ 15 h 22"/>
                <a:gd name="T74" fmla="*/ 23 w 200"/>
                <a:gd name="T75" fmla="*/ 15 h 22"/>
                <a:gd name="T76" fmla="*/ 22 w 200"/>
                <a:gd name="T77" fmla="*/ 15 h 22"/>
                <a:gd name="T78" fmla="*/ 16 w 200"/>
                <a:gd name="T79" fmla="*/ 18 h 22"/>
                <a:gd name="T80" fmla="*/ 13 w 200"/>
                <a:gd name="T81" fmla="*/ 16 h 22"/>
                <a:gd name="T82" fmla="*/ 8 w 200"/>
                <a:gd name="T83" fmla="*/ 19 h 22"/>
                <a:gd name="T84" fmla="*/ 7 w 200"/>
                <a:gd name="T85" fmla="*/ 19 h 22"/>
                <a:gd name="T86" fmla="*/ 5 w 200"/>
                <a:gd name="T87" fmla="*/ 20 h 22"/>
                <a:gd name="T88" fmla="*/ 5 w 200"/>
                <a:gd name="T89" fmla="*/ 20 h 22"/>
                <a:gd name="T90" fmla="*/ 0 w 200"/>
                <a:gd name="T91" fmla="*/ 22 h 22"/>
                <a:gd name="T92" fmla="*/ 199 w 200"/>
                <a:gd name="T9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0" h="22">
                  <a:moveTo>
                    <a:pt x="200" y="22"/>
                  </a:moveTo>
                  <a:lnTo>
                    <a:pt x="200" y="22"/>
                  </a:lnTo>
                  <a:lnTo>
                    <a:pt x="200" y="22"/>
                  </a:lnTo>
                  <a:close/>
                  <a:moveTo>
                    <a:pt x="199" y="22"/>
                  </a:moveTo>
                  <a:cubicBezTo>
                    <a:pt x="198" y="19"/>
                    <a:pt x="196" y="18"/>
                    <a:pt x="193" y="18"/>
                  </a:cubicBezTo>
                  <a:cubicBezTo>
                    <a:pt x="191" y="18"/>
                    <a:pt x="188" y="19"/>
                    <a:pt x="187" y="21"/>
                  </a:cubicBezTo>
                  <a:cubicBezTo>
                    <a:pt x="184" y="17"/>
                    <a:pt x="180" y="15"/>
                    <a:pt x="175" y="15"/>
                  </a:cubicBezTo>
                  <a:cubicBezTo>
                    <a:pt x="174" y="15"/>
                    <a:pt x="173" y="15"/>
                    <a:pt x="171" y="15"/>
                  </a:cubicBezTo>
                  <a:lnTo>
                    <a:pt x="171" y="15"/>
                  </a:lnTo>
                  <a:cubicBezTo>
                    <a:pt x="171" y="12"/>
                    <a:pt x="169" y="10"/>
                    <a:pt x="167" y="10"/>
                  </a:cubicBezTo>
                  <a:cubicBezTo>
                    <a:pt x="165" y="10"/>
                    <a:pt x="163" y="11"/>
                    <a:pt x="163" y="13"/>
                  </a:cubicBezTo>
                  <a:lnTo>
                    <a:pt x="162" y="13"/>
                  </a:lnTo>
                  <a:lnTo>
                    <a:pt x="161" y="13"/>
                  </a:lnTo>
                  <a:cubicBezTo>
                    <a:pt x="158" y="10"/>
                    <a:pt x="153" y="7"/>
                    <a:pt x="148" y="7"/>
                  </a:cubicBezTo>
                  <a:lnTo>
                    <a:pt x="145" y="8"/>
                  </a:lnTo>
                  <a:cubicBezTo>
                    <a:pt x="144" y="6"/>
                    <a:pt x="143" y="5"/>
                    <a:pt x="141" y="5"/>
                  </a:cubicBezTo>
                  <a:cubicBezTo>
                    <a:pt x="140" y="5"/>
                    <a:pt x="139" y="6"/>
                    <a:pt x="138" y="6"/>
                  </a:cubicBezTo>
                  <a:cubicBezTo>
                    <a:pt x="136" y="3"/>
                    <a:pt x="133" y="0"/>
                    <a:pt x="129" y="0"/>
                  </a:cubicBezTo>
                  <a:cubicBezTo>
                    <a:pt x="123" y="0"/>
                    <a:pt x="119" y="5"/>
                    <a:pt x="118" y="10"/>
                  </a:cubicBezTo>
                  <a:cubicBezTo>
                    <a:pt x="114" y="7"/>
                    <a:pt x="110" y="5"/>
                    <a:pt x="104" y="5"/>
                  </a:cubicBezTo>
                  <a:cubicBezTo>
                    <a:pt x="102" y="5"/>
                    <a:pt x="100" y="6"/>
                    <a:pt x="98" y="6"/>
                  </a:cubicBezTo>
                  <a:lnTo>
                    <a:pt x="97" y="5"/>
                  </a:lnTo>
                  <a:lnTo>
                    <a:pt x="96" y="6"/>
                  </a:lnTo>
                  <a:lnTo>
                    <a:pt x="95" y="6"/>
                  </a:lnTo>
                  <a:lnTo>
                    <a:pt x="93" y="6"/>
                  </a:lnTo>
                  <a:cubicBezTo>
                    <a:pt x="92" y="4"/>
                    <a:pt x="89" y="3"/>
                    <a:pt x="86" y="3"/>
                  </a:cubicBezTo>
                  <a:cubicBezTo>
                    <a:pt x="83" y="3"/>
                    <a:pt x="80" y="5"/>
                    <a:pt x="78" y="8"/>
                  </a:cubicBezTo>
                  <a:cubicBezTo>
                    <a:pt x="76" y="6"/>
                    <a:pt x="74" y="5"/>
                    <a:pt x="71" y="5"/>
                  </a:cubicBezTo>
                  <a:cubicBezTo>
                    <a:pt x="64" y="5"/>
                    <a:pt x="59" y="10"/>
                    <a:pt x="58" y="16"/>
                  </a:cubicBezTo>
                  <a:lnTo>
                    <a:pt x="58" y="16"/>
                  </a:lnTo>
                  <a:lnTo>
                    <a:pt x="56" y="18"/>
                  </a:lnTo>
                  <a:cubicBezTo>
                    <a:pt x="55" y="16"/>
                    <a:pt x="53" y="15"/>
                    <a:pt x="51" y="15"/>
                  </a:cubicBezTo>
                  <a:cubicBezTo>
                    <a:pt x="50" y="15"/>
                    <a:pt x="50" y="15"/>
                    <a:pt x="49" y="15"/>
                  </a:cubicBezTo>
                  <a:cubicBezTo>
                    <a:pt x="48" y="12"/>
                    <a:pt x="45" y="9"/>
                    <a:pt x="41" y="9"/>
                  </a:cubicBezTo>
                  <a:cubicBezTo>
                    <a:pt x="38" y="9"/>
                    <a:pt x="36" y="11"/>
                    <a:pt x="35" y="12"/>
                  </a:cubicBezTo>
                  <a:cubicBezTo>
                    <a:pt x="34" y="10"/>
                    <a:pt x="32" y="9"/>
                    <a:pt x="29" y="9"/>
                  </a:cubicBezTo>
                  <a:cubicBezTo>
                    <a:pt x="26" y="9"/>
                    <a:pt x="23" y="11"/>
                    <a:pt x="23" y="15"/>
                  </a:cubicBezTo>
                  <a:lnTo>
                    <a:pt x="23" y="15"/>
                  </a:lnTo>
                  <a:lnTo>
                    <a:pt x="22" y="15"/>
                  </a:lnTo>
                  <a:cubicBezTo>
                    <a:pt x="20" y="15"/>
                    <a:pt x="17" y="16"/>
                    <a:pt x="16" y="18"/>
                  </a:cubicBezTo>
                  <a:cubicBezTo>
                    <a:pt x="15" y="17"/>
                    <a:pt x="14" y="16"/>
                    <a:pt x="13" y="16"/>
                  </a:cubicBezTo>
                  <a:cubicBezTo>
                    <a:pt x="11" y="16"/>
                    <a:pt x="9" y="17"/>
                    <a:pt x="8" y="19"/>
                  </a:cubicBezTo>
                  <a:lnTo>
                    <a:pt x="7" y="19"/>
                  </a:lnTo>
                  <a:cubicBezTo>
                    <a:pt x="6" y="19"/>
                    <a:pt x="5" y="19"/>
                    <a:pt x="5" y="20"/>
                  </a:cubicBezTo>
                  <a:lnTo>
                    <a:pt x="5" y="20"/>
                  </a:lnTo>
                  <a:cubicBezTo>
                    <a:pt x="3" y="20"/>
                    <a:pt x="2" y="21"/>
                    <a:pt x="0" y="22"/>
                  </a:cubicBezTo>
                  <a:lnTo>
                    <a:pt x="199" y="22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9">
              <a:extLst>
                <a:ext uri="{FF2B5EF4-FFF2-40B4-BE49-F238E27FC236}">
                  <a16:creationId xmlns:a16="http://schemas.microsoft.com/office/drawing/2014/main" id="{A62940D9-F92A-4BD5-ABE1-02B690A15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5100" y="4411663"/>
              <a:ext cx="87312" cy="222250"/>
            </a:xfrm>
            <a:custGeom>
              <a:avLst/>
              <a:gdLst>
                <a:gd name="T0" fmla="*/ 233 w 244"/>
                <a:gd name="T1" fmla="*/ 533 h 607"/>
                <a:gd name="T2" fmla="*/ 233 w 244"/>
                <a:gd name="T3" fmla="*/ 0 h 607"/>
                <a:gd name="T4" fmla="*/ 14 w 244"/>
                <a:gd name="T5" fmla="*/ 0 h 607"/>
                <a:gd name="T6" fmla="*/ 14 w 244"/>
                <a:gd name="T7" fmla="*/ 524 h 607"/>
                <a:gd name="T8" fmla="*/ 0 w 244"/>
                <a:gd name="T9" fmla="*/ 524 h 607"/>
                <a:gd name="T10" fmla="*/ 0 w 244"/>
                <a:gd name="T11" fmla="*/ 607 h 607"/>
                <a:gd name="T12" fmla="*/ 244 w 244"/>
                <a:gd name="T13" fmla="*/ 607 h 607"/>
                <a:gd name="T14" fmla="*/ 244 w 244"/>
                <a:gd name="T15" fmla="*/ 533 h 607"/>
                <a:gd name="T16" fmla="*/ 233 w 244"/>
                <a:gd name="T17" fmla="*/ 533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607">
                  <a:moveTo>
                    <a:pt x="233" y="533"/>
                  </a:moveTo>
                  <a:lnTo>
                    <a:pt x="233" y="0"/>
                  </a:lnTo>
                  <a:lnTo>
                    <a:pt x="14" y="0"/>
                  </a:lnTo>
                  <a:lnTo>
                    <a:pt x="14" y="524"/>
                  </a:lnTo>
                  <a:lnTo>
                    <a:pt x="0" y="524"/>
                  </a:lnTo>
                  <a:lnTo>
                    <a:pt x="0" y="607"/>
                  </a:lnTo>
                  <a:lnTo>
                    <a:pt x="244" y="607"/>
                  </a:lnTo>
                  <a:lnTo>
                    <a:pt x="244" y="533"/>
                  </a:lnTo>
                  <a:lnTo>
                    <a:pt x="233" y="533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0">
              <a:extLst>
                <a:ext uri="{FF2B5EF4-FFF2-40B4-BE49-F238E27FC236}">
                  <a16:creationId xmlns:a16="http://schemas.microsoft.com/office/drawing/2014/main" id="{33B187F6-711A-483F-ADE9-13516C7200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4450" y="4402138"/>
              <a:ext cx="193675" cy="231775"/>
            </a:xfrm>
            <a:custGeom>
              <a:avLst/>
              <a:gdLst>
                <a:gd name="T0" fmla="*/ 237 w 539"/>
                <a:gd name="T1" fmla="*/ 474 h 636"/>
                <a:gd name="T2" fmla="*/ 238 w 539"/>
                <a:gd name="T3" fmla="*/ 460 h 636"/>
                <a:gd name="T4" fmla="*/ 245 w 539"/>
                <a:gd name="T5" fmla="*/ 350 h 636"/>
                <a:gd name="T6" fmla="*/ 258 w 539"/>
                <a:gd name="T7" fmla="*/ 327 h 636"/>
                <a:gd name="T8" fmla="*/ 251 w 539"/>
                <a:gd name="T9" fmla="*/ 217 h 636"/>
                <a:gd name="T10" fmla="*/ 260 w 539"/>
                <a:gd name="T11" fmla="*/ 143 h 636"/>
                <a:gd name="T12" fmla="*/ 258 w 539"/>
                <a:gd name="T13" fmla="*/ 106 h 636"/>
                <a:gd name="T14" fmla="*/ 260 w 539"/>
                <a:gd name="T15" fmla="*/ 125 h 636"/>
                <a:gd name="T16" fmla="*/ 260 w 539"/>
                <a:gd name="T17" fmla="*/ 102 h 636"/>
                <a:gd name="T18" fmla="*/ 268 w 539"/>
                <a:gd name="T19" fmla="*/ 45 h 636"/>
                <a:gd name="T20" fmla="*/ 279 w 539"/>
                <a:gd name="T21" fmla="*/ 484 h 636"/>
                <a:gd name="T22" fmla="*/ 282 w 539"/>
                <a:gd name="T23" fmla="*/ 382 h 636"/>
                <a:gd name="T24" fmla="*/ 271 w 539"/>
                <a:gd name="T25" fmla="*/ 350 h 636"/>
                <a:gd name="T26" fmla="*/ 274 w 539"/>
                <a:gd name="T27" fmla="*/ 319 h 636"/>
                <a:gd name="T28" fmla="*/ 279 w 539"/>
                <a:gd name="T29" fmla="*/ 258 h 636"/>
                <a:gd name="T30" fmla="*/ 271 w 539"/>
                <a:gd name="T31" fmla="*/ 257 h 636"/>
                <a:gd name="T32" fmla="*/ 272 w 539"/>
                <a:gd name="T33" fmla="*/ 223 h 636"/>
                <a:gd name="T34" fmla="*/ 271 w 539"/>
                <a:gd name="T35" fmla="*/ 215 h 636"/>
                <a:gd name="T36" fmla="*/ 271 w 539"/>
                <a:gd name="T37" fmla="*/ 168 h 636"/>
                <a:gd name="T38" fmla="*/ 271 w 539"/>
                <a:gd name="T39" fmla="*/ 157 h 636"/>
                <a:gd name="T40" fmla="*/ 271 w 539"/>
                <a:gd name="T41" fmla="*/ 143 h 636"/>
                <a:gd name="T42" fmla="*/ 271 w 539"/>
                <a:gd name="T43" fmla="*/ 120 h 636"/>
                <a:gd name="T44" fmla="*/ 279 w 539"/>
                <a:gd name="T45" fmla="*/ 100 h 636"/>
                <a:gd name="T46" fmla="*/ 271 w 539"/>
                <a:gd name="T47" fmla="*/ 70 h 636"/>
                <a:gd name="T48" fmla="*/ 279 w 539"/>
                <a:gd name="T49" fmla="*/ 55 h 636"/>
                <a:gd name="T50" fmla="*/ 271 w 539"/>
                <a:gd name="T51" fmla="*/ 30 h 636"/>
                <a:gd name="T52" fmla="*/ 277 w 539"/>
                <a:gd name="T53" fmla="*/ 15 h 636"/>
                <a:gd name="T54" fmla="*/ 281 w 539"/>
                <a:gd name="T55" fmla="*/ 49 h 636"/>
                <a:gd name="T56" fmla="*/ 284 w 539"/>
                <a:gd name="T57" fmla="*/ 205 h 636"/>
                <a:gd name="T58" fmla="*/ 283 w 539"/>
                <a:gd name="T59" fmla="*/ 257 h 636"/>
                <a:gd name="T60" fmla="*/ 281 w 539"/>
                <a:gd name="T61" fmla="*/ 347 h 636"/>
                <a:gd name="T62" fmla="*/ 281 w 539"/>
                <a:gd name="T63" fmla="*/ 350 h 636"/>
                <a:gd name="T64" fmla="*/ 295 w 539"/>
                <a:gd name="T65" fmla="*/ 447 h 636"/>
                <a:gd name="T66" fmla="*/ 305 w 539"/>
                <a:gd name="T67" fmla="*/ 471 h 636"/>
                <a:gd name="T68" fmla="*/ 287 w 539"/>
                <a:gd name="T69" fmla="*/ 442 h 636"/>
                <a:gd name="T70" fmla="*/ 290 w 539"/>
                <a:gd name="T71" fmla="*/ 399 h 636"/>
                <a:gd name="T72" fmla="*/ 274 w 539"/>
                <a:gd name="T73" fmla="*/ 285 h 636"/>
                <a:gd name="T74" fmla="*/ 279 w 539"/>
                <a:gd name="T75" fmla="*/ 301 h 636"/>
                <a:gd name="T76" fmla="*/ 279 w 539"/>
                <a:gd name="T77" fmla="*/ 351 h 636"/>
                <a:gd name="T78" fmla="*/ 262 w 539"/>
                <a:gd name="T79" fmla="*/ 27 h 636"/>
                <a:gd name="T80" fmla="*/ 261 w 539"/>
                <a:gd name="T81" fmla="*/ 53 h 636"/>
                <a:gd name="T82" fmla="*/ 268 w 539"/>
                <a:gd name="T83" fmla="*/ 110 h 636"/>
                <a:gd name="T84" fmla="*/ 247 w 539"/>
                <a:gd name="T85" fmla="*/ 451 h 636"/>
                <a:gd name="T86" fmla="*/ 252 w 539"/>
                <a:gd name="T87" fmla="*/ 382 h 636"/>
                <a:gd name="T88" fmla="*/ 258 w 539"/>
                <a:gd name="T89" fmla="*/ 292 h 636"/>
                <a:gd name="T90" fmla="*/ 268 w 539"/>
                <a:gd name="T91" fmla="*/ 316 h 636"/>
                <a:gd name="T92" fmla="*/ 260 w 539"/>
                <a:gd name="T93" fmla="*/ 324 h 636"/>
                <a:gd name="T94" fmla="*/ 261 w 539"/>
                <a:gd name="T95" fmla="*/ 281 h 636"/>
                <a:gd name="T96" fmla="*/ 268 w 539"/>
                <a:gd name="T97" fmla="*/ 350 h 636"/>
                <a:gd name="T98" fmla="*/ 253 w 539"/>
                <a:gd name="T99" fmla="*/ 386 h 636"/>
                <a:gd name="T100" fmla="*/ 247 w 539"/>
                <a:gd name="T101" fmla="*/ 417 h 636"/>
                <a:gd name="T102" fmla="*/ 259 w 539"/>
                <a:gd name="T103" fmla="*/ 438 h 636"/>
                <a:gd name="T104" fmla="*/ 260 w 539"/>
                <a:gd name="T105" fmla="*/ 225 h 636"/>
                <a:gd name="T106" fmla="*/ 267 w 539"/>
                <a:gd name="T107" fmla="*/ 227 h 636"/>
                <a:gd name="T108" fmla="*/ 268 w 539"/>
                <a:gd name="T109" fmla="*/ 254 h 636"/>
                <a:gd name="T110" fmla="*/ 264 w 539"/>
                <a:gd name="T111" fmla="*/ 175 h 636"/>
                <a:gd name="T112" fmla="*/ 268 w 539"/>
                <a:gd name="T113" fmla="*/ 212 h 636"/>
                <a:gd name="T114" fmla="*/ 258 w 539"/>
                <a:gd name="T115" fmla="*/ 204 h 636"/>
                <a:gd name="T116" fmla="*/ 260 w 539"/>
                <a:gd name="T117" fmla="*/ 272 h 636"/>
                <a:gd name="T118" fmla="*/ 307 w 539"/>
                <a:gd name="T119" fmla="*/ 467 h 636"/>
                <a:gd name="T120" fmla="*/ 268 w 539"/>
                <a:gd name="T121" fmla="*/ 0 h 636"/>
                <a:gd name="T122" fmla="*/ 246 w 539"/>
                <a:gd name="T123" fmla="*/ 257 h 636"/>
                <a:gd name="T124" fmla="*/ 125 w 539"/>
                <a:gd name="T125" fmla="*/ 523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9" h="636">
                  <a:moveTo>
                    <a:pt x="234" y="470"/>
                  </a:moveTo>
                  <a:lnTo>
                    <a:pt x="235" y="471"/>
                  </a:lnTo>
                  <a:lnTo>
                    <a:pt x="234" y="486"/>
                  </a:lnTo>
                  <a:cubicBezTo>
                    <a:pt x="234" y="481"/>
                    <a:pt x="234" y="476"/>
                    <a:pt x="234" y="470"/>
                  </a:cubicBezTo>
                  <a:close/>
                  <a:moveTo>
                    <a:pt x="235" y="461"/>
                  </a:moveTo>
                  <a:lnTo>
                    <a:pt x="235" y="464"/>
                  </a:lnTo>
                  <a:lnTo>
                    <a:pt x="235" y="464"/>
                  </a:lnTo>
                  <a:cubicBezTo>
                    <a:pt x="235" y="463"/>
                    <a:pt x="235" y="462"/>
                    <a:pt x="235" y="461"/>
                  </a:cubicBezTo>
                  <a:close/>
                  <a:moveTo>
                    <a:pt x="237" y="474"/>
                  </a:moveTo>
                  <a:cubicBezTo>
                    <a:pt x="239" y="477"/>
                    <a:pt x="242" y="480"/>
                    <a:pt x="244" y="484"/>
                  </a:cubicBezTo>
                  <a:lnTo>
                    <a:pt x="242" y="484"/>
                  </a:lnTo>
                  <a:lnTo>
                    <a:pt x="239" y="498"/>
                  </a:lnTo>
                  <a:lnTo>
                    <a:pt x="236" y="498"/>
                  </a:lnTo>
                  <a:lnTo>
                    <a:pt x="237" y="474"/>
                  </a:lnTo>
                  <a:close/>
                  <a:moveTo>
                    <a:pt x="237" y="470"/>
                  </a:moveTo>
                  <a:cubicBezTo>
                    <a:pt x="241" y="470"/>
                    <a:pt x="245" y="470"/>
                    <a:pt x="248" y="470"/>
                  </a:cubicBezTo>
                  <a:cubicBezTo>
                    <a:pt x="249" y="474"/>
                    <a:pt x="250" y="479"/>
                    <a:pt x="251" y="484"/>
                  </a:cubicBezTo>
                  <a:lnTo>
                    <a:pt x="247" y="484"/>
                  </a:lnTo>
                  <a:cubicBezTo>
                    <a:pt x="243" y="479"/>
                    <a:pt x="241" y="475"/>
                    <a:pt x="237" y="470"/>
                  </a:cubicBezTo>
                  <a:close/>
                  <a:moveTo>
                    <a:pt x="237" y="464"/>
                  </a:moveTo>
                  <a:cubicBezTo>
                    <a:pt x="240" y="460"/>
                    <a:pt x="243" y="456"/>
                    <a:pt x="245" y="453"/>
                  </a:cubicBezTo>
                  <a:cubicBezTo>
                    <a:pt x="246" y="458"/>
                    <a:pt x="247" y="462"/>
                    <a:pt x="248" y="467"/>
                  </a:cubicBezTo>
                  <a:cubicBezTo>
                    <a:pt x="245" y="467"/>
                    <a:pt x="241" y="467"/>
                    <a:pt x="237" y="467"/>
                  </a:cubicBezTo>
                  <a:lnTo>
                    <a:pt x="237" y="464"/>
                  </a:lnTo>
                  <a:close/>
                  <a:moveTo>
                    <a:pt x="238" y="448"/>
                  </a:moveTo>
                  <a:cubicBezTo>
                    <a:pt x="239" y="446"/>
                    <a:pt x="239" y="445"/>
                    <a:pt x="239" y="443"/>
                  </a:cubicBezTo>
                  <a:cubicBezTo>
                    <a:pt x="241" y="446"/>
                    <a:pt x="242" y="448"/>
                    <a:pt x="244" y="450"/>
                  </a:cubicBezTo>
                  <a:cubicBezTo>
                    <a:pt x="242" y="453"/>
                    <a:pt x="240" y="457"/>
                    <a:pt x="238" y="460"/>
                  </a:cubicBezTo>
                  <a:lnTo>
                    <a:pt x="238" y="448"/>
                  </a:lnTo>
                  <a:close/>
                  <a:moveTo>
                    <a:pt x="240" y="417"/>
                  </a:moveTo>
                  <a:cubicBezTo>
                    <a:pt x="241" y="417"/>
                    <a:pt x="242" y="417"/>
                    <a:pt x="243" y="417"/>
                  </a:cubicBezTo>
                  <a:cubicBezTo>
                    <a:pt x="241" y="424"/>
                    <a:pt x="240" y="430"/>
                    <a:pt x="239" y="436"/>
                  </a:cubicBezTo>
                  <a:lnTo>
                    <a:pt x="240" y="417"/>
                  </a:lnTo>
                  <a:close/>
                  <a:moveTo>
                    <a:pt x="245" y="419"/>
                  </a:moveTo>
                  <a:cubicBezTo>
                    <a:pt x="245" y="430"/>
                    <a:pt x="245" y="436"/>
                    <a:pt x="245" y="447"/>
                  </a:cubicBezTo>
                  <a:cubicBezTo>
                    <a:pt x="243" y="445"/>
                    <a:pt x="242" y="443"/>
                    <a:pt x="240" y="440"/>
                  </a:cubicBezTo>
                  <a:cubicBezTo>
                    <a:pt x="241" y="433"/>
                    <a:pt x="243" y="426"/>
                    <a:pt x="245" y="418"/>
                  </a:cubicBezTo>
                  <a:lnTo>
                    <a:pt x="245" y="419"/>
                  </a:lnTo>
                  <a:close/>
                  <a:moveTo>
                    <a:pt x="243" y="350"/>
                  </a:moveTo>
                  <a:lnTo>
                    <a:pt x="245" y="350"/>
                  </a:lnTo>
                  <a:lnTo>
                    <a:pt x="245" y="350"/>
                  </a:lnTo>
                  <a:lnTo>
                    <a:pt x="245" y="350"/>
                  </a:lnTo>
                  <a:lnTo>
                    <a:pt x="258" y="350"/>
                  </a:lnTo>
                  <a:lnTo>
                    <a:pt x="258" y="350"/>
                  </a:lnTo>
                  <a:lnTo>
                    <a:pt x="258" y="350"/>
                  </a:lnTo>
                  <a:cubicBezTo>
                    <a:pt x="254" y="365"/>
                    <a:pt x="252" y="375"/>
                    <a:pt x="249" y="387"/>
                  </a:cubicBezTo>
                  <a:lnTo>
                    <a:pt x="249" y="387"/>
                  </a:lnTo>
                  <a:lnTo>
                    <a:pt x="249" y="388"/>
                  </a:lnTo>
                  <a:cubicBezTo>
                    <a:pt x="249" y="391"/>
                    <a:pt x="248" y="394"/>
                    <a:pt x="247" y="397"/>
                  </a:cubicBezTo>
                  <a:lnTo>
                    <a:pt x="247" y="397"/>
                  </a:lnTo>
                  <a:cubicBezTo>
                    <a:pt x="246" y="404"/>
                    <a:pt x="245" y="409"/>
                    <a:pt x="243" y="415"/>
                  </a:cubicBezTo>
                  <a:cubicBezTo>
                    <a:pt x="242" y="415"/>
                    <a:pt x="241" y="415"/>
                    <a:pt x="240" y="415"/>
                  </a:cubicBezTo>
                  <a:lnTo>
                    <a:pt x="243" y="350"/>
                  </a:lnTo>
                  <a:close/>
                  <a:moveTo>
                    <a:pt x="247" y="282"/>
                  </a:moveTo>
                  <a:lnTo>
                    <a:pt x="258" y="297"/>
                  </a:lnTo>
                  <a:cubicBezTo>
                    <a:pt x="258" y="306"/>
                    <a:pt x="258" y="315"/>
                    <a:pt x="258" y="327"/>
                  </a:cubicBezTo>
                  <a:lnTo>
                    <a:pt x="244" y="347"/>
                  </a:lnTo>
                  <a:lnTo>
                    <a:pt x="247" y="282"/>
                  </a:lnTo>
                  <a:close/>
                  <a:moveTo>
                    <a:pt x="248" y="257"/>
                  </a:moveTo>
                  <a:cubicBezTo>
                    <a:pt x="252" y="257"/>
                    <a:pt x="255" y="257"/>
                    <a:pt x="258" y="257"/>
                  </a:cubicBezTo>
                  <a:lnTo>
                    <a:pt x="258" y="259"/>
                  </a:lnTo>
                  <a:lnTo>
                    <a:pt x="249" y="278"/>
                  </a:lnTo>
                  <a:lnTo>
                    <a:pt x="247" y="278"/>
                  </a:lnTo>
                  <a:lnTo>
                    <a:pt x="248" y="257"/>
                  </a:lnTo>
                  <a:close/>
                  <a:moveTo>
                    <a:pt x="251" y="217"/>
                  </a:moveTo>
                  <a:cubicBezTo>
                    <a:pt x="251" y="215"/>
                    <a:pt x="253" y="213"/>
                    <a:pt x="255" y="209"/>
                  </a:cubicBezTo>
                  <a:lnTo>
                    <a:pt x="258" y="215"/>
                  </a:lnTo>
                  <a:cubicBezTo>
                    <a:pt x="258" y="231"/>
                    <a:pt x="258" y="241"/>
                    <a:pt x="258" y="254"/>
                  </a:cubicBezTo>
                  <a:cubicBezTo>
                    <a:pt x="255" y="254"/>
                    <a:pt x="252" y="254"/>
                    <a:pt x="249" y="254"/>
                  </a:cubicBezTo>
                  <a:lnTo>
                    <a:pt x="251" y="217"/>
                  </a:lnTo>
                  <a:close/>
                  <a:moveTo>
                    <a:pt x="251" y="203"/>
                  </a:moveTo>
                  <a:lnTo>
                    <a:pt x="254" y="207"/>
                  </a:lnTo>
                  <a:cubicBezTo>
                    <a:pt x="252" y="209"/>
                    <a:pt x="252" y="211"/>
                    <a:pt x="251" y="212"/>
                  </a:cubicBezTo>
                  <a:lnTo>
                    <a:pt x="251" y="203"/>
                  </a:lnTo>
                  <a:close/>
                  <a:moveTo>
                    <a:pt x="254" y="158"/>
                  </a:moveTo>
                  <a:cubicBezTo>
                    <a:pt x="255" y="160"/>
                    <a:pt x="256" y="162"/>
                    <a:pt x="258" y="165"/>
                  </a:cubicBezTo>
                  <a:cubicBezTo>
                    <a:pt x="258" y="177"/>
                    <a:pt x="258" y="186"/>
                    <a:pt x="258" y="197"/>
                  </a:cubicBezTo>
                  <a:cubicBezTo>
                    <a:pt x="256" y="197"/>
                    <a:pt x="254" y="197"/>
                    <a:pt x="252" y="197"/>
                  </a:cubicBezTo>
                  <a:lnTo>
                    <a:pt x="254" y="158"/>
                  </a:lnTo>
                  <a:close/>
                  <a:moveTo>
                    <a:pt x="256" y="109"/>
                  </a:moveTo>
                  <a:lnTo>
                    <a:pt x="258" y="109"/>
                  </a:lnTo>
                  <a:cubicBezTo>
                    <a:pt x="258" y="126"/>
                    <a:pt x="258" y="138"/>
                    <a:pt x="258" y="157"/>
                  </a:cubicBezTo>
                  <a:lnTo>
                    <a:pt x="260" y="157"/>
                  </a:lnTo>
                  <a:cubicBezTo>
                    <a:pt x="260" y="152"/>
                    <a:pt x="260" y="147"/>
                    <a:pt x="260" y="143"/>
                  </a:cubicBezTo>
                  <a:cubicBezTo>
                    <a:pt x="263" y="148"/>
                    <a:pt x="265" y="152"/>
                    <a:pt x="268" y="157"/>
                  </a:cubicBezTo>
                  <a:lnTo>
                    <a:pt x="268" y="157"/>
                  </a:lnTo>
                  <a:cubicBezTo>
                    <a:pt x="268" y="159"/>
                    <a:pt x="268" y="161"/>
                    <a:pt x="268" y="163"/>
                  </a:cubicBezTo>
                  <a:cubicBezTo>
                    <a:pt x="265" y="163"/>
                    <a:pt x="263" y="163"/>
                    <a:pt x="260" y="163"/>
                  </a:cubicBezTo>
                  <a:cubicBezTo>
                    <a:pt x="260" y="161"/>
                    <a:pt x="260" y="159"/>
                    <a:pt x="260" y="157"/>
                  </a:cubicBezTo>
                  <a:lnTo>
                    <a:pt x="258" y="157"/>
                  </a:lnTo>
                  <a:cubicBezTo>
                    <a:pt x="258" y="159"/>
                    <a:pt x="258" y="160"/>
                    <a:pt x="258" y="161"/>
                  </a:cubicBezTo>
                  <a:cubicBezTo>
                    <a:pt x="256" y="158"/>
                    <a:pt x="255" y="156"/>
                    <a:pt x="254" y="154"/>
                  </a:cubicBezTo>
                  <a:lnTo>
                    <a:pt x="256" y="109"/>
                  </a:lnTo>
                  <a:close/>
                  <a:moveTo>
                    <a:pt x="257" y="93"/>
                  </a:moveTo>
                  <a:lnTo>
                    <a:pt x="258" y="92"/>
                  </a:lnTo>
                  <a:cubicBezTo>
                    <a:pt x="258" y="95"/>
                    <a:pt x="258" y="97"/>
                    <a:pt x="258" y="100"/>
                  </a:cubicBezTo>
                  <a:lnTo>
                    <a:pt x="258" y="102"/>
                  </a:lnTo>
                  <a:cubicBezTo>
                    <a:pt x="258" y="103"/>
                    <a:pt x="258" y="104"/>
                    <a:pt x="258" y="106"/>
                  </a:cubicBezTo>
                  <a:lnTo>
                    <a:pt x="257" y="106"/>
                  </a:lnTo>
                  <a:lnTo>
                    <a:pt x="257" y="93"/>
                  </a:lnTo>
                  <a:close/>
                  <a:moveTo>
                    <a:pt x="258" y="82"/>
                  </a:moveTo>
                  <a:cubicBezTo>
                    <a:pt x="258" y="84"/>
                    <a:pt x="258" y="86"/>
                    <a:pt x="258" y="88"/>
                  </a:cubicBezTo>
                  <a:lnTo>
                    <a:pt x="257" y="89"/>
                  </a:lnTo>
                  <a:lnTo>
                    <a:pt x="258" y="82"/>
                  </a:lnTo>
                  <a:close/>
                  <a:moveTo>
                    <a:pt x="260" y="125"/>
                  </a:moveTo>
                  <a:cubicBezTo>
                    <a:pt x="261" y="122"/>
                    <a:pt x="263" y="120"/>
                    <a:pt x="264" y="118"/>
                  </a:cubicBezTo>
                  <a:cubicBezTo>
                    <a:pt x="265" y="120"/>
                    <a:pt x="267" y="122"/>
                    <a:pt x="268" y="125"/>
                  </a:cubicBezTo>
                  <a:cubicBezTo>
                    <a:pt x="268" y="130"/>
                    <a:pt x="268" y="135"/>
                    <a:pt x="268" y="140"/>
                  </a:cubicBezTo>
                  <a:cubicBezTo>
                    <a:pt x="265" y="140"/>
                    <a:pt x="263" y="140"/>
                    <a:pt x="260" y="140"/>
                  </a:cubicBezTo>
                  <a:lnTo>
                    <a:pt x="260" y="139"/>
                  </a:lnTo>
                  <a:lnTo>
                    <a:pt x="260" y="139"/>
                  </a:lnTo>
                  <a:cubicBezTo>
                    <a:pt x="260" y="134"/>
                    <a:pt x="260" y="130"/>
                    <a:pt x="260" y="125"/>
                  </a:cubicBezTo>
                  <a:close/>
                  <a:moveTo>
                    <a:pt x="260" y="110"/>
                  </a:moveTo>
                  <a:cubicBezTo>
                    <a:pt x="261" y="112"/>
                    <a:pt x="262" y="114"/>
                    <a:pt x="263" y="116"/>
                  </a:cubicBezTo>
                  <a:cubicBezTo>
                    <a:pt x="262" y="117"/>
                    <a:pt x="261" y="119"/>
                    <a:pt x="260" y="121"/>
                  </a:cubicBezTo>
                  <a:cubicBezTo>
                    <a:pt x="260" y="117"/>
                    <a:pt x="260" y="114"/>
                    <a:pt x="260" y="110"/>
                  </a:cubicBezTo>
                  <a:close/>
                  <a:moveTo>
                    <a:pt x="260" y="102"/>
                  </a:moveTo>
                  <a:lnTo>
                    <a:pt x="260" y="100"/>
                  </a:lnTo>
                  <a:cubicBezTo>
                    <a:pt x="260" y="96"/>
                    <a:pt x="260" y="93"/>
                    <a:pt x="260" y="89"/>
                  </a:cubicBezTo>
                  <a:lnTo>
                    <a:pt x="260" y="88"/>
                  </a:lnTo>
                  <a:cubicBezTo>
                    <a:pt x="263" y="93"/>
                    <a:pt x="265" y="97"/>
                    <a:pt x="268" y="102"/>
                  </a:cubicBezTo>
                  <a:lnTo>
                    <a:pt x="268" y="102"/>
                  </a:lnTo>
                  <a:lnTo>
                    <a:pt x="268" y="102"/>
                  </a:lnTo>
                  <a:cubicBezTo>
                    <a:pt x="268" y="103"/>
                    <a:pt x="268" y="104"/>
                    <a:pt x="268" y="106"/>
                  </a:cubicBezTo>
                  <a:cubicBezTo>
                    <a:pt x="265" y="106"/>
                    <a:pt x="263" y="106"/>
                    <a:pt x="260" y="106"/>
                  </a:cubicBezTo>
                  <a:cubicBezTo>
                    <a:pt x="260" y="104"/>
                    <a:pt x="260" y="103"/>
                    <a:pt x="260" y="102"/>
                  </a:cubicBezTo>
                  <a:close/>
                  <a:moveTo>
                    <a:pt x="260" y="70"/>
                  </a:moveTo>
                  <a:cubicBezTo>
                    <a:pt x="261" y="67"/>
                    <a:pt x="263" y="65"/>
                    <a:pt x="264" y="62"/>
                  </a:cubicBezTo>
                  <a:cubicBezTo>
                    <a:pt x="265" y="65"/>
                    <a:pt x="267" y="67"/>
                    <a:pt x="268" y="70"/>
                  </a:cubicBezTo>
                  <a:cubicBezTo>
                    <a:pt x="265" y="75"/>
                    <a:pt x="262" y="80"/>
                    <a:pt x="260" y="84"/>
                  </a:cubicBezTo>
                  <a:lnTo>
                    <a:pt x="260" y="84"/>
                  </a:lnTo>
                  <a:cubicBezTo>
                    <a:pt x="260" y="79"/>
                    <a:pt x="260" y="74"/>
                    <a:pt x="260" y="70"/>
                  </a:cubicBezTo>
                  <a:close/>
                  <a:moveTo>
                    <a:pt x="260" y="55"/>
                  </a:moveTo>
                  <a:cubicBezTo>
                    <a:pt x="260" y="56"/>
                    <a:pt x="261" y="58"/>
                    <a:pt x="263" y="60"/>
                  </a:cubicBezTo>
                  <a:cubicBezTo>
                    <a:pt x="262" y="62"/>
                    <a:pt x="261" y="64"/>
                    <a:pt x="260" y="65"/>
                  </a:cubicBezTo>
                  <a:cubicBezTo>
                    <a:pt x="260" y="62"/>
                    <a:pt x="260" y="59"/>
                    <a:pt x="260" y="55"/>
                  </a:cubicBezTo>
                  <a:close/>
                  <a:moveTo>
                    <a:pt x="260" y="48"/>
                  </a:moveTo>
                  <a:lnTo>
                    <a:pt x="260" y="32"/>
                  </a:lnTo>
                  <a:cubicBezTo>
                    <a:pt x="263" y="36"/>
                    <a:pt x="265" y="39"/>
                    <a:pt x="268" y="45"/>
                  </a:cubicBezTo>
                  <a:lnTo>
                    <a:pt x="268" y="45"/>
                  </a:lnTo>
                  <a:cubicBezTo>
                    <a:pt x="268" y="47"/>
                    <a:pt x="268" y="49"/>
                    <a:pt x="268" y="50"/>
                  </a:cubicBezTo>
                  <a:cubicBezTo>
                    <a:pt x="265" y="50"/>
                    <a:pt x="263" y="50"/>
                    <a:pt x="260" y="50"/>
                  </a:cubicBezTo>
                  <a:lnTo>
                    <a:pt x="260" y="48"/>
                  </a:lnTo>
                  <a:close/>
                  <a:moveTo>
                    <a:pt x="261" y="18"/>
                  </a:moveTo>
                  <a:cubicBezTo>
                    <a:pt x="262" y="18"/>
                    <a:pt x="264" y="18"/>
                    <a:pt x="265" y="18"/>
                  </a:cubicBezTo>
                  <a:cubicBezTo>
                    <a:pt x="264" y="21"/>
                    <a:pt x="262" y="23"/>
                    <a:pt x="261" y="25"/>
                  </a:cubicBezTo>
                  <a:lnTo>
                    <a:pt x="261" y="18"/>
                  </a:lnTo>
                  <a:close/>
                  <a:moveTo>
                    <a:pt x="268" y="3"/>
                  </a:moveTo>
                  <a:cubicBezTo>
                    <a:pt x="268" y="7"/>
                    <a:pt x="268" y="10"/>
                    <a:pt x="268" y="12"/>
                  </a:cubicBezTo>
                  <a:cubicBezTo>
                    <a:pt x="268" y="13"/>
                    <a:pt x="267" y="14"/>
                    <a:pt x="267" y="15"/>
                  </a:cubicBezTo>
                  <a:cubicBezTo>
                    <a:pt x="265" y="15"/>
                    <a:pt x="263" y="15"/>
                    <a:pt x="261" y="15"/>
                  </a:cubicBezTo>
                  <a:cubicBezTo>
                    <a:pt x="264" y="11"/>
                    <a:pt x="266" y="8"/>
                    <a:pt x="268" y="3"/>
                  </a:cubicBezTo>
                  <a:close/>
                  <a:moveTo>
                    <a:pt x="271" y="470"/>
                  </a:moveTo>
                  <a:cubicBezTo>
                    <a:pt x="274" y="475"/>
                    <a:pt x="276" y="479"/>
                    <a:pt x="279" y="484"/>
                  </a:cubicBezTo>
                  <a:lnTo>
                    <a:pt x="271" y="484"/>
                  </a:lnTo>
                  <a:cubicBezTo>
                    <a:pt x="271" y="479"/>
                    <a:pt x="271" y="474"/>
                    <a:pt x="271" y="470"/>
                  </a:cubicBezTo>
                  <a:close/>
                  <a:moveTo>
                    <a:pt x="271" y="451"/>
                  </a:moveTo>
                  <a:cubicBezTo>
                    <a:pt x="274" y="446"/>
                    <a:pt x="277" y="442"/>
                    <a:pt x="280" y="438"/>
                  </a:cubicBezTo>
                  <a:cubicBezTo>
                    <a:pt x="279" y="445"/>
                    <a:pt x="278" y="451"/>
                    <a:pt x="276" y="457"/>
                  </a:cubicBezTo>
                  <a:cubicBezTo>
                    <a:pt x="275" y="460"/>
                    <a:pt x="273" y="462"/>
                    <a:pt x="271" y="466"/>
                  </a:cubicBezTo>
                  <a:cubicBezTo>
                    <a:pt x="271" y="461"/>
                    <a:pt x="271" y="456"/>
                    <a:pt x="271" y="451"/>
                  </a:cubicBezTo>
                  <a:close/>
                  <a:moveTo>
                    <a:pt x="271" y="418"/>
                  </a:moveTo>
                  <a:cubicBezTo>
                    <a:pt x="274" y="424"/>
                    <a:pt x="278" y="429"/>
                    <a:pt x="281" y="433"/>
                  </a:cubicBezTo>
                  <a:cubicBezTo>
                    <a:pt x="278" y="437"/>
                    <a:pt x="275" y="442"/>
                    <a:pt x="271" y="447"/>
                  </a:cubicBezTo>
                  <a:cubicBezTo>
                    <a:pt x="271" y="438"/>
                    <a:pt x="271" y="428"/>
                    <a:pt x="271" y="418"/>
                  </a:cubicBezTo>
                  <a:close/>
                  <a:moveTo>
                    <a:pt x="271" y="400"/>
                  </a:moveTo>
                  <a:cubicBezTo>
                    <a:pt x="271" y="393"/>
                    <a:pt x="271" y="388"/>
                    <a:pt x="271" y="382"/>
                  </a:cubicBezTo>
                  <a:cubicBezTo>
                    <a:pt x="275" y="382"/>
                    <a:pt x="278" y="382"/>
                    <a:pt x="282" y="382"/>
                  </a:cubicBezTo>
                  <a:cubicBezTo>
                    <a:pt x="283" y="384"/>
                    <a:pt x="284" y="385"/>
                    <a:pt x="285" y="387"/>
                  </a:cubicBezTo>
                  <a:cubicBezTo>
                    <a:pt x="282" y="391"/>
                    <a:pt x="280" y="394"/>
                    <a:pt x="277" y="399"/>
                  </a:cubicBezTo>
                  <a:lnTo>
                    <a:pt x="278" y="399"/>
                  </a:lnTo>
                  <a:cubicBezTo>
                    <a:pt x="275" y="404"/>
                    <a:pt x="273" y="407"/>
                    <a:pt x="271" y="411"/>
                  </a:cubicBezTo>
                  <a:cubicBezTo>
                    <a:pt x="271" y="407"/>
                    <a:pt x="271" y="404"/>
                    <a:pt x="271" y="400"/>
                  </a:cubicBezTo>
                  <a:close/>
                  <a:moveTo>
                    <a:pt x="271" y="367"/>
                  </a:moveTo>
                  <a:cubicBezTo>
                    <a:pt x="274" y="372"/>
                    <a:pt x="277" y="376"/>
                    <a:pt x="280" y="380"/>
                  </a:cubicBezTo>
                  <a:cubicBezTo>
                    <a:pt x="277" y="379"/>
                    <a:pt x="274" y="379"/>
                    <a:pt x="271" y="379"/>
                  </a:cubicBezTo>
                  <a:cubicBezTo>
                    <a:pt x="271" y="375"/>
                    <a:pt x="271" y="371"/>
                    <a:pt x="271" y="367"/>
                  </a:cubicBezTo>
                  <a:close/>
                  <a:moveTo>
                    <a:pt x="271" y="350"/>
                  </a:moveTo>
                  <a:cubicBezTo>
                    <a:pt x="272" y="350"/>
                    <a:pt x="273" y="350"/>
                    <a:pt x="274" y="350"/>
                  </a:cubicBezTo>
                  <a:cubicBezTo>
                    <a:pt x="274" y="352"/>
                    <a:pt x="274" y="353"/>
                    <a:pt x="274" y="354"/>
                  </a:cubicBezTo>
                  <a:cubicBezTo>
                    <a:pt x="273" y="356"/>
                    <a:pt x="272" y="358"/>
                    <a:pt x="271" y="361"/>
                  </a:cubicBezTo>
                  <a:cubicBezTo>
                    <a:pt x="271" y="357"/>
                    <a:pt x="271" y="354"/>
                    <a:pt x="271" y="350"/>
                  </a:cubicBezTo>
                  <a:close/>
                  <a:moveTo>
                    <a:pt x="275" y="369"/>
                  </a:moveTo>
                  <a:cubicBezTo>
                    <a:pt x="274" y="367"/>
                    <a:pt x="273" y="365"/>
                    <a:pt x="271" y="364"/>
                  </a:cubicBezTo>
                  <a:cubicBezTo>
                    <a:pt x="273" y="362"/>
                    <a:pt x="274" y="360"/>
                    <a:pt x="275" y="358"/>
                  </a:cubicBezTo>
                  <a:cubicBezTo>
                    <a:pt x="275" y="361"/>
                    <a:pt x="275" y="365"/>
                    <a:pt x="275" y="369"/>
                  </a:cubicBezTo>
                  <a:close/>
                  <a:moveTo>
                    <a:pt x="271" y="329"/>
                  </a:moveTo>
                  <a:cubicBezTo>
                    <a:pt x="273" y="326"/>
                    <a:pt x="274" y="324"/>
                    <a:pt x="276" y="321"/>
                  </a:cubicBezTo>
                  <a:lnTo>
                    <a:pt x="279" y="325"/>
                  </a:lnTo>
                  <a:cubicBezTo>
                    <a:pt x="279" y="327"/>
                    <a:pt x="279" y="328"/>
                    <a:pt x="279" y="329"/>
                  </a:cubicBezTo>
                  <a:cubicBezTo>
                    <a:pt x="279" y="336"/>
                    <a:pt x="279" y="340"/>
                    <a:pt x="279" y="347"/>
                  </a:cubicBezTo>
                  <a:cubicBezTo>
                    <a:pt x="275" y="347"/>
                    <a:pt x="274" y="347"/>
                    <a:pt x="271" y="347"/>
                  </a:cubicBezTo>
                  <a:cubicBezTo>
                    <a:pt x="271" y="342"/>
                    <a:pt x="271" y="336"/>
                    <a:pt x="271" y="329"/>
                  </a:cubicBezTo>
                  <a:close/>
                  <a:moveTo>
                    <a:pt x="271" y="314"/>
                  </a:moveTo>
                  <a:lnTo>
                    <a:pt x="271" y="314"/>
                  </a:lnTo>
                  <a:lnTo>
                    <a:pt x="274" y="319"/>
                  </a:lnTo>
                  <a:cubicBezTo>
                    <a:pt x="273" y="321"/>
                    <a:pt x="272" y="323"/>
                    <a:pt x="271" y="325"/>
                  </a:cubicBezTo>
                  <a:cubicBezTo>
                    <a:pt x="271" y="321"/>
                    <a:pt x="271" y="318"/>
                    <a:pt x="271" y="314"/>
                  </a:cubicBezTo>
                  <a:close/>
                  <a:moveTo>
                    <a:pt x="271" y="296"/>
                  </a:moveTo>
                  <a:cubicBezTo>
                    <a:pt x="272" y="294"/>
                    <a:pt x="273" y="292"/>
                    <a:pt x="274" y="290"/>
                  </a:cubicBezTo>
                  <a:cubicBezTo>
                    <a:pt x="276" y="292"/>
                    <a:pt x="277" y="294"/>
                    <a:pt x="278" y="296"/>
                  </a:cubicBezTo>
                  <a:lnTo>
                    <a:pt x="271" y="308"/>
                  </a:lnTo>
                  <a:cubicBezTo>
                    <a:pt x="271" y="304"/>
                    <a:pt x="271" y="300"/>
                    <a:pt x="271" y="296"/>
                  </a:cubicBezTo>
                  <a:close/>
                  <a:moveTo>
                    <a:pt x="271" y="283"/>
                  </a:moveTo>
                  <a:cubicBezTo>
                    <a:pt x="271" y="285"/>
                    <a:pt x="272" y="286"/>
                    <a:pt x="273" y="287"/>
                  </a:cubicBezTo>
                  <a:cubicBezTo>
                    <a:pt x="272" y="289"/>
                    <a:pt x="271" y="290"/>
                    <a:pt x="271" y="292"/>
                  </a:cubicBezTo>
                  <a:cubicBezTo>
                    <a:pt x="271" y="289"/>
                    <a:pt x="271" y="286"/>
                    <a:pt x="271" y="283"/>
                  </a:cubicBezTo>
                  <a:close/>
                  <a:moveTo>
                    <a:pt x="271" y="272"/>
                  </a:moveTo>
                  <a:lnTo>
                    <a:pt x="271" y="272"/>
                  </a:lnTo>
                  <a:cubicBezTo>
                    <a:pt x="274" y="266"/>
                    <a:pt x="276" y="263"/>
                    <a:pt x="279" y="258"/>
                  </a:cubicBezTo>
                  <a:cubicBezTo>
                    <a:pt x="279" y="262"/>
                    <a:pt x="279" y="267"/>
                    <a:pt x="279" y="272"/>
                  </a:cubicBezTo>
                  <a:lnTo>
                    <a:pt x="281" y="272"/>
                  </a:lnTo>
                  <a:cubicBezTo>
                    <a:pt x="281" y="267"/>
                    <a:pt x="281" y="263"/>
                    <a:pt x="281" y="259"/>
                  </a:cubicBezTo>
                  <a:lnTo>
                    <a:pt x="290" y="278"/>
                  </a:lnTo>
                  <a:cubicBezTo>
                    <a:pt x="287" y="278"/>
                    <a:pt x="284" y="278"/>
                    <a:pt x="281" y="278"/>
                  </a:cubicBezTo>
                  <a:cubicBezTo>
                    <a:pt x="281" y="276"/>
                    <a:pt x="281" y="274"/>
                    <a:pt x="281" y="272"/>
                  </a:cubicBezTo>
                  <a:lnTo>
                    <a:pt x="279" y="272"/>
                  </a:lnTo>
                  <a:cubicBezTo>
                    <a:pt x="279" y="274"/>
                    <a:pt x="279" y="276"/>
                    <a:pt x="279" y="278"/>
                  </a:cubicBezTo>
                  <a:cubicBezTo>
                    <a:pt x="276" y="278"/>
                    <a:pt x="274" y="278"/>
                    <a:pt x="271" y="278"/>
                  </a:cubicBezTo>
                  <a:cubicBezTo>
                    <a:pt x="271" y="276"/>
                    <a:pt x="271" y="274"/>
                    <a:pt x="271" y="272"/>
                  </a:cubicBezTo>
                  <a:close/>
                  <a:moveTo>
                    <a:pt x="271" y="257"/>
                  </a:moveTo>
                  <a:cubicBezTo>
                    <a:pt x="273" y="257"/>
                    <a:pt x="275" y="257"/>
                    <a:pt x="277" y="257"/>
                  </a:cubicBezTo>
                  <a:cubicBezTo>
                    <a:pt x="275" y="261"/>
                    <a:pt x="273" y="264"/>
                    <a:pt x="271" y="268"/>
                  </a:cubicBezTo>
                  <a:cubicBezTo>
                    <a:pt x="271" y="264"/>
                    <a:pt x="271" y="260"/>
                    <a:pt x="271" y="257"/>
                  </a:cubicBezTo>
                  <a:close/>
                  <a:moveTo>
                    <a:pt x="271" y="240"/>
                  </a:moveTo>
                  <a:lnTo>
                    <a:pt x="278" y="254"/>
                  </a:lnTo>
                  <a:cubicBezTo>
                    <a:pt x="276" y="254"/>
                    <a:pt x="273" y="254"/>
                    <a:pt x="271" y="254"/>
                  </a:cubicBezTo>
                  <a:cubicBezTo>
                    <a:pt x="271" y="249"/>
                    <a:pt x="271" y="244"/>
                    <a:pt x="271" y="240"/>
                  </a:cubicBezTo>
                  <a:close/>
                  <a:moveTo>
                    <a:pt x="271" y="226"/>
                  </a:moveTo>
                  <a:cubicBezTo>
                    <a:pt x="271" y="227"/>
                    <a:pt x="272" y="228"/>
                    <a:pt x="272" y="229"/>
                  </a:cubicBezTo>
                  <a:lnTo>
                    <a:pt x="271" y="233"/>
                  </a:lnTo>
                  <a:cubicBezTo>
                    <a:pt x="271" y="230"/>
                    <a:pt x="271" y="228"/>
                    <a:pt x="271" y="226"/>
                  </a:cubicBezTo>
                  <a:close/>
                  <a:moveTo>
                    <a:pt x="276" y="230"/>
                  </a:moveTo>
                  <a:cubicBezTo>
                    <a:pt x="277" y="228"/>
                    <a:pt x="278" y="227"/>
                    <a:pt x="279" y="225"/>
                  </a:cubicBezTo>
                  <a:cubicBezTo>
                    <a:pt x="279" y="229"/>
                    <a:pt x="279" y="232"/>
                    <a:pt x="279" y="235"/>
                  </a:cubicBezTo>
                  <a:cubicBezTo>
                    <a:pt x="278" y="233"/>
                    <a:pt x="277" y="232"/>
                    <a:pt x="276" y="230"/>
                  </a:cubicBezTo>
                  <a:close/>
                  <a:moveTo>
                    <a:pt x="273" y="226"/>
                  </a:moveTo>
                  <a:cubicBezTo>
                    <a:pt x="273" y="225"/>
                    <a:pt x="272" y="224"/>
                    <a:pt x="272" y="223"/>
                  </a:cubicBezTo>
                  <a:cubicBezTo>
                    <a:pt x="273" y="223"/>
                    <a:pt x="274" y="223"/>
                    <a:pt x="275" y="223"/>
                  </a:cubicBezTo>
                  <a:lnTo>
                    <a:pt x="273" y="226"/>
                  </a:lnTo>
                  <a:close/>
                  <a:moveTo>
                    <a:pt x="274" y="232"/>
                  </a:moveTo>
                  <a:cubicBezTo>
                    <a:pt x="276" y="234"/>
                    <a:pt x="277" y="237"/>
                    <a:pt x="279" y="239"/>
                  </a:cubicBezTo>
                  <a:cubicBezTo>
                    <a:pt x="279" y="243"/>
                    <a:pt x="279" y="246"/>
                    <a:pt x="279" y="250"/>
                  </a:cubicBezTo>
                  <a:lnTo>
                    <a:pt x="272" y="236"/>
                  </a:lnTo>
                  <a:cubicBezTo>
                    <a:pt x="273" y="235"/>
                    <a:pt x="274" y="234"/>
                    <a:pt x="274" y="232"/>
                  </a:cubicBezTo>
                  <a:close/>
                  <a:moveTo>
                    <a:pt x="271" y="215"/>
                  </a:moveTo>
                  <a:cubicBezTo>
                    <a:pt x="274" y="209"/>
                    <a:pt x="276" y="206"/>
                    <a:pt x="279" y="201"/>
                  </a:cubicBezTo>
                  <a:cubicBezTo>
                    <a:pt x="279" y="205"/>
                    <a:pt x="279" y="210"/>
                    <a:pt x="279" y="215"/>
                  </a:cubicBezTo>
                  <a:lnTo>
                    <a:pt x="279" y="215"/>
                  </a:lnTo>
                  <a:lnTo>
                    <a:pt x="276" y="220"/>
                  </a:lnTo>
                  <a:cubicBezTo>
                    <a:pt x="274" y="220"/>
                    <a:pt x="273" y="220"/>
                    <a:pt x="271" y="220"/>
                  </a:cubicBezTo>
                  <a:cubicBezTo>
                    <a:pt x="271" y="218"/>
                    <a:pt x="271" y="217"/>
                    <a:pt x="271" y="215"/>
                  </a:cubicBezTo>
                  <a:close/>
                  <a:moveTo>
                    <a:pt x="271" y="200"/>
                  </a:moveTo>
                  <a:lnTo>
                    <a:pt x="271" y="200"/>
                  </a:lnTo>
                  <a:cubicBezTo>
                    <a:pt x="273" y="200"/>
                    <a:pt x="275" y="200"/>
                    <a:pt x="277" y="200"/>
                  </a:cubicBezTo>
                  <a:cubicBezTo>
                    <a:pt x="275" y="204"/>
                    <a:pt x="273" y="207"/>
                    <a:pt x="271" y="211"/>
                  </a:cubicBezTo>
                  <a:cubicBezTo>
                    <a:pt x="271" y="207"/>
                    <a:pt x="271" y="203"/>
                    <a:pt x="271" y="200"/>
                  </a:cubicBezTo>
                  <a:close/>
                  <a:moveTo>
                    <a:pt x="271" y="186"/>
                  </a:moveTo>
                  <a:cubicBezTo>
                    <a:pt x="273" y="190"/>
                    <a:pt x="275" y="193"/>
                    <a:pt x="277" y="197"/>
                  </a:cubicBezTo>
                  <a:cubicBezTo>
                    <a:pt x="275" y="197"/>
                    <a:pt x="273" y="197"/>
                    <a:pt x="271" y="197"/>
                  </a:cubicBezTo>
                  <a:lnTo>
                    <a:pt x="271" y="197"/>
                  </a:lnTo>
                  <a:cubicBezTo>
                    <a:pt x="271" y="193"/>
                    <a:pt x="271" y="190"/>
                    <a:pt x="271" y="186"/>
                  </a:cubicBezTo>
                  <a:close/>
                  <a:moveTo>
                    <a:pt x="271" y="168"/>
                  </a:moveTo>
                  <a:cubicBezTo>
                    <a:pt x="272" y="170"/>
                    <a:pt x="272" y="172"/>
                    <a:pt x="273" y="173"/>
                  </a:cubicBezTo>
                  <a:cubicBezTo>
                    <a:pt x="272" y="175"/>
                    <a:pt x="271" y="176"/>
                    <a:pt x="271" y="178"/>
                  </a:cubicBezTo>
                  <a:cubicBezTo>
                    <a:pt x="271" y="175"/>
                    <a:pt x="271" y="172"/>
                    <a:pt x="271" y="168"/>
                  </a:cubicBezTo>
                  <a:close/>
                  <a:moveTo>
                    <a:pt x="276" y="173"/>
                  </a:moveTo>
                  <a:cubicBezTo>
                    <a:pt x="277" y="171"/>
                    <a:pt x="278" y="170"/>
                    <a:pt x="279" y="168"/>
                  </a:cubicBezTo>
                  <a:cubicBezTo>
                    <a:pt x="279" y="172"/>
                    <a:pt x="279" y="175"/>
                    <a:pt x="279" y="178"/>
                  </a:cubicBezTo>
                  <a:cubicBezTo>
                    <a:pt x="278" y="176"/>
                    <a:pt x="277" y="175"/>
                    <a:pt x="276" y="173"/>
                  </a:cubicBezTo>
                  <a:close/>
                  <a:moveTo>
                    <a:pt x="275" y="171"/>
                  </a:moveTo>
                  <a:cubicBezTo>
                    <a:pt x="274" y="169"/>
                    <a:pt x="273" y="168"/>
                    <a:pt x="272" y="166"/>
                  </a:cubicBezTo>
                  <a:cubicBezTo>
                    <a:pt x="274" y="166"/>
                    <a:pt x="275" y="166"/>
                    <a:pt x="277" y="166"/>
                  </a:cubicBezTo>
                  <a:cubicBezTo>
                    <a:pt x="276" y="168"/>
                    <a:pt x="276" y="169"/>
                    <a:pt x="275" y="171"/>
                  </a:cubicBezTo>
                  <a:close/>
                  <a:moveTo>
                    <a:pt x="275" y="175"/>
                  </a:moveTo>
                  <a:cubicBezTo>
                    <a:pt x="276" y="177"/>
                    <a:pt x="277" y="180"/>
                    <a:pt x="279" y="182"/>
                  </a:cubicBezTo>
                  <a:cubicBezTo>
                    <a:pt x="279" y="187"/>
                    <a:pt x="279" y="191"/>
                    <a:pt x="279" y="196"/>
                  </a:cubicBezTo>
                  <a:cubicBezTo>
                    <a:pt x="276" y="191"/>
                    <a:pt x="273" y="187"/>
                    <a:pt x="271" y="182"/>
                  </a:cubicBezTo>
                  <a:cubicBezTo>
                    <a:pt x="272" y="180"/>
                    <a:pt x="273" y="177"/>
                    <a:pt x="275" y="175"/>
                  </a:cubicBezTo>
                  <a:close/>
                  <a:moveTo>
                    <a:pt x="271" y="157"/>
                  </a:moveTo>
                  <a:lnTo>
                    <a:pt x="271" y="157"/>
                  </a:lnTo>
                  <a:cubicBezTo>
                    <a:pt x="274" y="152"/>
                    <a:pt x="276" y="149"/>
                    <a:pt x="279" y="144"/>
                  </a:cubicBezTo>
                  <a:cubicBezTo>
                    <a:pt x="279" y="148"/>
                    <a:pt x="279" y="152"/>
                    <a:pt x="279" y="157"/>
                  </a:cubicBezTo>
                  <a:lnTo>
                    <a:pt x="281" y="157"/>
                  </a:lnTo>
                  <a:cubicBezTo>
                    <a:pt x="281" y="138"/>
                    <a:pt x="281" y="126"/>
                    <a:pt x="281" y="109"/>
                  </a:cubicBezTo>
                  <a:cubicBezTo>
                    <a:pt x="282" y="109"/>
                    <a:pt x="283" y="109"/>
                    <a:pt x="284" y="109"/>
                  </a:cubicBezTo>
                  <a:lnTo>
                    <a:pt x="286" y="151"/>
                  </a:lnTo>
                  <a:cubicBezTo>
                    <a:pt x="285" y="153"/>
                    <a:pt x="283" y="156"/>
                    <a:pt x="281" y="161"/>
                  </a:cubicBezTo>
                  <a:cubicBezTo>
                    <a:pt x="281" y="160"/>
                    <a:pt x="281" y="159"/>
                    <a:pt x="281" y="157"/>
                  </a:cubicBezTo>
                  <a:lnTo>
                    <a:pt x="279" y="157"/>
                  </a:lnTo>
                  <a:cubicBezTo>
                    <a:pt x="279" y="159"/>
                    <a:pt x="279" y="161"/>
                    <a:pt x="279" y="163"/>
                  </a:cubicBezTo>
                  <a:cubicBezTo>
                    <a:pt x="276" y="163"/>
                    <a:pt x="273" y="163"/>
                    <a:pt x="271" y="163"/>
                  </a:cubicBezTo>
                  <a:cubicBezTo>
                    <a:pt x="271" y="161"/>
                    <a:pt x="271" y="159"/>
                    <a:pt x="271" y="157"/>
                  </a:cubicBezTo>
                  <a:close/>
                  <a:moveTo>
                    <a:pt x="271" y="143"/>
                  </a:moveTo>
                  <a:cubicBezTo>
                    <a:pt x="273" y="143"/>
                    <a:pt x="275" y="143"/>
                    <a:pt x="277" y="143"/>
                  </a:cubicBezTo>
                  <a:cubicBezTo>
                    <a:pt x="275" y="146"/>
                    <a:pt x="273" y="149"/>
                    <a:pt x="271" y="153"/>
                  </a:cubicBezTo>
                  <a:cubicBezTo>
                    <a:pt x="271" y="149"/>
                    <a:pt x="271" y="146"/>
                    <a:pt x="271" y="143"/>
                  </a:cubicBezTo>
                  <a:close/>
                  <a:moveTo>
                    <a:pt x="271" y="124"/>
                  </a:moveTo>
                  <a:cubicBezTo>
                    <a:pt x="272" y="122"/>
                    <a:pt x="273" y="120"/>
                    <a:pt x="274" y="118"/>
                  </a:cubicBezTo>
                  <a:cubicBezTo>
                    <a:pt x="276" y="120"/>
                    <a:pt x="277" y="122"/>
                    <a:pt x="279" y="125"/>
                  </a:cubicBezTo>
                  <a:cubicBezTo>
                    <a:pt x="279" y="130"/>
                    <a:pt x="279" y="134"/>
                    <a:pt x="279" y="140"/>
                  </a:cubicBezTo>
                  <a:lnTo>
                    <a:pt x="279" y="139"/>
                  </a:lnTo>
                  <a:lnTo>
                    <a:pt x="279" y="140"/>
                  </a:lnTo>
                  <a:cubicBezTo>
                    <a:pt x="276" y="140"/>
                    <a:pt x="273" y="140"/>
                    <a:pt x="271" y="140"/>
                  </a:cubicBezTo>
                  <a:cubicBezTo>
                    <a:pt x="271" y="134"/>
                    <a:pt x="271" y="129"/>
                    <a:pt x="271" y="124"/>
                  </a:cubicBezTo>
                  <a:close/>
                  <a:moveTo>
                    <a:pt x="271" y="111"/>
                  </a:moveTo>
                  <a:cubicBezTo>
                    <a:pt x="271" y="113"/>
                    <a:pt x="272" y="114"/>
                    <a:pt x="273" y="116"/>
                  </a:cubicBezTo>
                  <a:cubicBezTo>
                    <a:pt x="272" y="117"/>
                    <a:pt x="271" y="118"/>
                    <a:pt x="271" y="120"/>
                  </a:cubicBezTo>
                  <a:cubicBezTo>
                    <a:pt x="271" y="117"/>
                    <a:pt x="271" y="114"/>
                    <a:pt x="271" y="111"/>
                  </a:cubicBezTo>
                  <a:close/>
                  <a:moveTo>
                    <a:pt x="274" y="113"/>
                  </a:moveTo>
                  <a:cubicBezTo>
                    <a:pt x="274" y="112"/>
                    <a:pt x="273" y="110"/>
                    <a:pt x="272" y="109"/>
                  </a:cubicBezTo>
                  <a:cubicBezTo>
                    <a:pt x="274" y="109"/>
                    <a:pt x="275" y="109"/>
                    <a:pt x="277" y="109"/>
                  </a:cubicBezTo>
                  <a:cubicBezTo>
                    <a:pt x="276" y="110"/>
                    <a:pt x="275" y="112"/>
                    <a:pt x="274" y="113"/>
                  </a:cubicBezTo>
                  <a:close/>
                  <a:moveTo>
                    <a:pt x="279" y="110"/>
                  </a:moveTo>
                  <a:cubicBezTo>
                    <a:pt x="279" y="114"/>
                    <a:pt x="279" y="117"/>
                    <a:pt x="279" y="121"/>
                  </a:cubicBezTo>
                  <a:cubicBezTo>
                    <a:pt x="278" y="119"/>
                    <a:pt x="277" y="117"/>
                    <a:pt x="276" y="116"/>
                  </a:cubicBezTo>
                  <a:cubicBezTo>
                    <a:pt x="277" y="114"/>
                    <a:pt x="278" y="112"/>
                    <a:pt x="279" y="110"/>
                  </a:cubicBezTo>
                  <a:close/>
                  <a:moveTo>
                    <a:pt x="271" y="102"/>
                  </a:moveTo>
                  <a:lnTo>
                    <a:pt x="271" y="102"/>
                  </a:lnTo>
                  <a:cubicBezTo>
                    <a:pt x="274" y="97"/>
                    <a:pt x="276" y="94"/>
                    <a:pt x="279" y="89"/>
                  </a:cubicBezTo>
                  <a:lnTo>
                    <a:pt x="279" y="89"/>
                  </a:lnTo>
                  <a:cubicBezTo>
                    <a:pt x="279" y="92"/>
                    <a:pt x="279" y="96"/>
                    <a:pt x="279" y="100"/>
                  </a:cubicBezTo>
                  <a:lnTo>
                    <a:pt x="279" y="102"/>
                  </a:lnTo>
                  <a:cubicBezTo>
                    <a:pt x="279" y="103"/>
                    <a:pt x="279" y="104"/>
                    <a:pt x="279" y="106"/>
                  </a:cubicBezTo>
                  <a:cubicBezTo>
                    <a:pt x="276" y="106"/>
                    <a:pt x="274" y="106"/>
                    <a:pt x="271" y="106"/>
                  </a:cubicBezTo>
                  <a:lnTo>
                    <a:pt x="271" y="106"/>
                  </a:lnTo>
                  <a:cubicBezTo>
                    <a:pt x="271" y="104"/>
                    <a:pt x="271" y="103"/>
                    <a:pt x="271" y="102"/>
                  </a:cubicBezTo>
                  <a:close/>
                  <a:moveTo>
                    <a:pt x="271" y="87"/>
                  </a:moveTo>
                  <a:cubicBezTo>
                    <a:pt x="273" y="87"/>
                    <a:pt x="275" y="87"/>
                    <a:pt x="277" y="87"/>
                  </a:cubicBezTo>
                  <a:cubicBezTo>
                    <a:pt x="275" y="91"/>
                    <a:pt x="273" y="94"/>
                    <a:pt x="271" y="98"/>
                  </a:cubicBezTo>
                  <a:cubicBezTo>
                    <a:pt x="271" y="94"/>
                    <a:pt x="271" y="91"/>
                    <a:pt x="271" y="87"/>
                  </a:cubicBezTo>
                  <a:close/>
                  <a:moveTo>
                    <a:pt x="271" y="74"/>
                  </a:moveTo>
                  <a:cubicBezTo>
                    <a:pt x="272" y="78"/>
                    <a:pt x="274" y="81"/>
                    <a:pt x="276" y="84"/>
                  </a:cubicBezTo>
                  <a:cubicBezTo>
                    <a:pt x="274" y="84"/>
                    <a:pt x="273" y="84"/>
                    <a:pt x="271" y="84"/>
                  </a:cubicBezTo>
                  <a:cubicBezTo>
                    <a:pt x="271" y="81"/>
                    <a:pt x="271" y="77"/>
                    <a:pt x="271" y="74"/>
                  </a:cubicBezTo>
                  <a:close/>
                  <a:moveTo>
                    <a:pt x="271" y="70"/>
                  </a:moveTo>
                  <a:cubicBezTo>
                    <a:pt x="272" y="67"/>
                    <a:pt x="273" y="65"/>
                    <a:pt x="275" y="63"/>
                  </a:cubicBezTo>
                  <a:cubicBezTo>
                    <a:pt x="276" y="65"/>
                    <a:pt x="277" y="67"/>
                    <a:pt x="279" y="70"/>
                  </a:cubicBezTo>
                  <a:cubicBezTo>
                    <a:pt x="279" y="74"/>
                    <a:pt x="279" y="79"/>
                    <a:pt x="279" y="84"/>
                  </a:cubicBezTo>
                  <a:lnTo>
                    <a:pt x="279" y="84"/>
                  </a:lnTo>
                  <a:cubicBezTo>
                    <a:pt x="276" y="80"/>
                    <a:pt x="273" y="75"/>
                    <a:pt x="271" y="70"/>
                  </a:cubicBezTo>
                  <a:close/>
                  <a:moveTo>
                    <a:pt x="271" y="56"/>
                  </a:moveTo>
                  <a:cubicBezTo>
                    <a:pt x="272" y="57"/>
                    <a:pt x="272" y="59"/>
                    <a:pt x="273" y="60"/>
                  </a:cubicBezTo>
                  <a:cubicBezTo>
                    <a:pt x="272" y="62"/>
                    <a:pt x="271" y="64"/>
                    <a:pt x="271" y="65"/>
                  </a:cubicBezTo>
                  <a:cubicBezTo>
                    <a:pt x="271" y="62"/>
                    <a:pt x="271" y="59"/>
                    <a:pt x="271" y="56"/>
                  </a:cubicBezTo>
                  <a:close/>
                  <a:moveTo>
                    <a:pt x="274" y="58"/>
                  </a:moveTo>
                  <a:cubicBezTo>
                    <a:pt x="274" y="57"/>
                    <a:pt x="273" y="55"/>
                    <a:pt x="272" y="53"/>
                  </a:cubicBezTo>
                  <a:cubicBezTo>
                    <a:pt x="274" y="53"/>
                    <a:pt x="275" y="53"/>
                    <a:pt x="277" y="53"/>
                  </a:cubicBezTo>
                  <a:cubicBezTo>
                    <a:pt x="277" y="55"/>
                    <a:pt x="276" y="56"/>
                    <a:pt x="274" y="58"/>
                  </a:cubicBezTo>
                  <a:close/>
                  <a:moveTo>
                    <a:pt x="279" y="55"/>
                  </a:moveTo>
                  <a:cubicBezTo>
                    <a:pt x="279" y="59"/>
                    <a:pt x="279" y="62"/>
                    <a:pt x="279" y="65"/>
                  </a:cubicBezTo>
                  <a:cubicBezTo>
                    <a:pt x="278" y="64"/>
                    <a:pt x="277" y="62"/>
                    <a:pt x="276" y="60"/>
                  </a:cubicBezTo>
                  <a:cubicBezTo>
                    <a:pt x="277" y="58"/>
                    <a:pt x="278" y="56"/>
                    <a:pt x="279" y="55"/>
                  </a:cubicBezTo>
                  <a:close/>
                  <a:moveTo>
                    <a:pt x="271" y="45"/>
                  </a:moveTo>
                  <a:lnTo>
                    <a:pt x="271" y="45"/>
                  </a:lnTo>
                  <a:cubicBezTo>
                    <a:pt x="274" y="39"/>
                    <a:pt x="276" y="36"/>
                    <a:pt x="279" y="31"/>
                  </a:cubicBezTo>
                  <a:cubicBezTo>
                    <a:pt x="279" y="35"/>
                    <a:pt x="279" y="39"/>
                    <a:pt x="279" y="45"/>
                  </a:cubicBezTo>
                  <a:lnTo>
                    <a:pt x="280" y="45"/>
                  </a:lnTo>
                  <a:lnTo>
                    <a:pt x="280" y="45"/>
                  </a:lnTo>
                  <a:lnTo>
                    <a:pt x="279" y="45"/>
                  </a:lnTo>
                  <a:cubicBezTo>
                    <a:pt x="279" y="47"/>
                    <a:pt x="279" y="49"/>
                    <a:pt x="279" y="50"/>
                  </a:cubicBezTo>
                  <a:cubicBezTo>
                    <a:pt x="276" y="50"/>
                    <a:pt x="273" y="50"/>
                    <a:pt x="271" y="50"/>
                  </a:cubicBezTo>
                  <a:cubicBezTo>
                    <a:pt x="271" y="49"/>
                    <a:pt x="271" y="47"/>
                    <a:pt x="271" y="45"/>
                  </a:cubicBezTo>
                  <a:close/>
                  <a:moveTo>
                    <a:pt x="271" y="30"/>
                  </a:moveTo>
                  <a:cubicBezTo>
                    <a:pt x="273" y="30"/>
                    <a:pt x="275" y="30"/>
                    <a:pt x="277" y="30"/>
                  </a:cubicBezTo>
                  <a:cubicBezTo>
                    <a:pt x="275" y="34"/>
                    <a:pt x="273" y="37"/>
                    <a:pt x="271" y="41"/>
                  </a:cubicBezTo>
                  <a:cubicBezTo>
                    <a:pt x="271" y="37"/>
                    <a:pt x="271" y="33"/>
                    <a:pt x="271" y="30"/>
                  </a:cubicBezTo>
                  <a:close/>
                  <a:moveTo>
                    <a:pt x="271" y="18"/>
                  </a:moveTo>
                  <a:lnTo>
                    <a:pt x="272" y="18"/>
                  </a:lnTo>
                  <a:cubicBezTo>
                    <a:pt x="274" y="21"/>
                    <a:pt x="275" y="24"/>
                    <a:pt x="277" y="27"/>
                  </a:cubicBezTo>
                  <a:cubicBezTo>
                    <a:pt x="275" y="27"/>
                    <a:pt x="273" y="27"/>
                    <a:pt x="271" y="27"/>
                  </a:cubicBezTo>
                  <a:cubicBezTo>
                    <a:pt x="271" y="24"/>
                    <a:pt x="271" y="21"/>
                    <a:pt x="271" y="18"/>
                  </a:cubicBezTo>
                  <a:close/>
                  <a:moveTo>
                    <a:pt x="279" y="18"/>
                  </a:moveTo>
                  <a:cubicBezTo>
                    <a:pt x="279" y="21"/>
                    <a:pt x="279" y="24"/>
                    <a:pt x="279" y="26"/>
                  </a:cubicBezTo>
                  <a:cubicBezTo>
                    <a:pt x="277" y="23"/>
                    <a:pt x="276" y="21"/>
                    <a:pt x="274" y="18"/>
                  </a:cubicBezTo>
                  <a:cubicBezTo>
                    <a:pt x="276" y="18"/>
                    <a:pt x="277" y="18"/>
                    <a:pt x="279" y="18"/>
                  </a:cubicBezTo>
                  <a:close/>
                  <a:moveTo>
                    <a:pt x="271" y="3"/>
                  </a:moveTo>
                  <a:cubicBezTo>
                    <a:pt x="273" y="8"/>
                    <a:pt x="275" y="11"/>
                    <a:pt x="277" y="15"/>
                  </a:cubicBezTo>
                  <a:cubicBezTo>
                    <a:pt x="276" y="15"/>
                    <a:pt x="274" y="15"/>
                    <a:pt x="273" y="15"/>
                  </a:cubicBezTo>
                  <a:cubicBezTo>
                    <a:pt x="272" y="14"/>
                    <a:pt x="271" y="13"/>
                    <a:pt x="271" y="12"/>
                  </a:cubicBezTo>
                  <a:cubicBezTo>
                    <a:pt x="271" y="9"/>
                    <a:pt x="271" y="6"/>
                    <a:pt x="271" y="3"/>
                  </a:cubicBezTo>
                  <a:close/>
                  <a:moveTo>
                    <a:pt x="281" y="102"/>
                  </a:moveTo>
                  <a:lnTo>
                    <a:pt x="281" y="100"/>
                  </a:lnTo>
                  <a:cubicBezTo>
                    <a:pt x="281" y="97"/>
                    <a:pt x="281" y="95"/>
                    <a:pt x="281" y="92"/>
                  </a:cubicBezTo>
                  <a:cubicBezTo>
                    <a:pt x="282" y="94"/>
                    <a:pt x="282" y="95"/>
                    <a:pt x="283" y="96"/>
                  </a:cubicBezTo>
                  <a:lnTo>
                    <a:pt x="284" y="106"/>
                  </a:lnTo>
                  <a:cubicBezTo>
                    <a:pt x="282" y="106"/>
                    <a:pt x="281" y="106"/>
                    <a:pt x="281" y="106"/>
                  </a:cubicBezTo>
                  <a:cubicBezTo>
                    <a:pt x="281" y="104"/>
                    <a:pt x="281" y="103"/>
                    <a:pt x="281" y="102"/>
                  </a:cubicBezTo>
                  <a:close/>
                  <a:moveTo>
                    <a:pt x="281" y="49"/>
                  </a:moveTo>
                  <a:lnTo>
                    <a:pt x="283" y="92"/>
                  </a:lnTo>
                  <a:cubicBezTo>
                    <a:pt x="282" y="90"/>
                    <a:pt x="281" y="89"/>
                    <a:pt x="281" y="88"/>
                  </a:cubicBezTo>
                  <a:cubicBezTo>
                    <a:pt x="281" y="74"/>
                    <a:pt x="281" y="64"/>
                    <a:pt x="281" y="49"/>
                  </a:cubicBezTo>
                  <a:close/>
                  <a:moveTo>
                    <a:pt x="288" y="196"/>
                  </a:moveTo>
                  <a:lnTo>
                    <a:pt x="288" y="196"/>
                  </a:lnTo>
                  <a:lnTo>
                    <a:pt x="288" y="197"/>
                  </a:lnTo>
                  <a:cubicBezTo>
                    <a:pt x="285" y="197"/>
                    <a:pt x="283" y="197"/>
                    <a:pt x="281" y="197"/>
                  </a:cubicBezTo>
                  <a:cubicBezTo>
                    <a:pt x="281" y="186"/>
                    <a:pt x="281" y="177"/>
                    <a:pt x="281" y="165"/>
                  </a:cubicBezTo>
                  <a:cubicBezTo>
                    <a:pt x="283" y="161"/>
                    <a:pt x="285" y="157"/>
                    <a:pt x="286" y="155"/>
                  </a:cubicBezTo>
                  <a:lnTo>
                    <a:pt x="288" y="196"/>
                  </a:lnTo>
                  <a:close/>
                  <a:moveTo>
                    <a:pt x="289" y="214"/>
                  </a:moveTo>
                  <a:cubicBezTo>
                    <a:pt x="288" y="212"/>
                    <a:pt x="287" y="210"/>
                    <a:pt x="286" y="207"/>
                  </a:cubicBezTo>
                  <a:lnTo>
                    <a:pt x="289" y="201"/>
                  </a:lnTo>
                  <a:lnTo>
                    <a:pt x="289" y="214"/>
                  </a:lnTo>
                  <a:close/>
                  <a:moveTo>
                    <a:pt x="281" y="200"/>
                  </a:moveTo>
                  <a:cubicBezTo>
                    <a:pt x="283" y="200"/>
                    <a:pt x="284" y="200"/>
                    <a:pt x="286" y="200"/>
                  </a:cubicBezTo>
                  <a:lnTo>
                    <a:pt x="284" y="205"/>
                  </a:lnTo>
                  <a:cubicBezTo>
                    <a:pt x="283" y="203"/>
                    <a:pt x="282" y="202"/>
                    <a:pt x="281" y="200"/>
                  </a:cubicBezTo>
                  <a:close/>
                  <a:moveTo>
                    <a:pt x="283" y="207"/>
                  </a:moveTo>
                  <a:lnTo>
                    <a:pt x="281" y="212"/>
                  </a:lnTo>
                  <a:cubicBezTo>
                    <a:pt x="281" y="209"/>
                    <a:pt x="281" y="206"/>
                    <a:pt x="281" y="203"/>
                  </a:cubicBezTo>
                  <a:cubicBezTo>
                    <a:pt x="281" y="204"/>
                    <a:pt x="282" y="206"/>
                    <a:pt x="283" y="207"/>
                  </a:cubicBezTo>
                  <a:close/>
                  <a:moveTo>
                    <a:pt x="292" y="254"/>
                  </a:moveTo>
                  <a:cubicBezTo>
                    <a:pt x="288" y="254"/>
                    <a:pt x="284" y="254"/>
                    <a:pt x="281" y="254"/>
                  </a:cubicBezTo>
                  <a:lnTo>
                    <a:pt x="281" y="253"/>
                  </a:lnTo>
                  <a:cubicBezTo>
                    <a:pt x="281" y="242"/>
                    <a:pt x="281" y="232"/>
                    <a:pt x="281" y="218"/>
                  </a:cubicBezTo>
                  <a:lnTo>
                    <a:pt x="285" y="210"/>
                  </a:lnTo>
                  <a:cubicBezTo>
                    <a:pt x="287" y="213"/>
                    <a:pt x="289" y="216"/>
                    <a:pt x="290" y="218"/>
                  </a:cubicBezTo>
                  <a:lnTo>
                    <a:pt x="292" y="254"/>
                  </a:lnTo>
                  <a:close/>
                  <a:moveTo>
                    <a:pt x="293" y="276"/>
                  </a:moveTo>
                  <a:lnTo>
                    <a:pt x="283" y="257"/>
                  </a:lnTo>
                  <a:cubicBezTo>
                    <a:pt x="285" y="257"/>
                    <a:pt x="288" y="257"/>
                    <a:pt x="292" y="257"/>
                  </a:cubicBezTo>
                  <a:lnTo>
                    <a:pt x="293" y="276"/>
                  </a:lnTo>
                  <a:close/>
                  <a:moveTo>
                    <a:pt x="281" y="293"/>
                  </a:moveTo>
                  <a:cubicBezTo>
                    <a:pt x="281" y="289"/>
                    <a:pt x="281" y="285"/>
                    <a:pt x="281" y="281"/>
                  </a:cubicBezTo>
                  <a:cubicBezTo>
                    <a:pt x="283" y="281"/>
                    <a:pt x="286" y="281"/>
                    <a:pt x="289" y="281"/>
                  </a:cubicBezTo>
                  <a:lnTo>
                    <a:pt x="281" y="293"/>
                  </a:lnTo>
                  <a:close/>
                  <a:moveTo>
                    <a:pt x="296" y="344"/>
                  </a:moveTo>
                  <a:lnTo>
                    <a:pt x="281" y="323"/>
                  </a:lnTo>
                  <a:cubicBezTo>
                    <a:pt x="281" y="313"/>
                    <a:pt x="281" y="306"/>
                    <a:pt x="281" y="298"/>
                  </a:cubicBezTo>
                  <a:lnTo>
                    <a:pt x="293" y="281"/>
                  </a:lnTo>
                  <a:lnTo>
                    <a:pt x="293" y="281"/>
                  </a:lnTo>
                  <a:lnTo>
                    <a:pt x="296" y="344"/>
                  </a:lnTo>
                  <a:close/>
                  <a:moveTo>
                    <a:pt x="281" y="348"/>
                  </a:moveTo>
                  <a:lnTo>
                    <a:pt x="281" y="347"/>
                  </a:lnTo>
                  <a:cubicBezTo>
                    <a:pt x="281" y="340"/>
                    <a:pt x="281" y="336"/>
                    <a:pt x="281" y="329"/>
                  </a:cubicBezTo>
                  <a:lnTo>
                    <a:pt x="281" y="329"/>
                  </a:lnTo>
                  <a:lnTo>
                    <a:pt x="281" y="328"/>
                  </a:lnTo>
                  <a:lnTo>
                    <a:pt x="295" y="348"/>
                  </a:lnTo>
                  <a:lnTo>
                    <a:pt x="281" y="348"/>
                  </a:lnTo>
                  <a:close/>
                  <a:moveTo>
                    <a:pt x="300" y="415"/>
                  </a:moveTo>
                  <a:cubicBezTo>
                    <a:pt x="298" y="415"/>
                    <a:pt x="297" y="415"/>
                    <a:pt x="295" y="415"/>
                  </a:cubicBezTo>
                  <a:cubicBezTo>
                    <a:pt x="294" y="410"/>
                    <a:pt x="293" y="405"/>
                    <a:pt x="292" y="399"/>
                  </a:cubicBezTo>
                  <a:cubicBezTo>
                    <a:pt x="291" y="395"/>
                    <a:pt x="290" y="392"/>
                    <a:pt x="289" y="388"/>
                  </a:cubicBezTo>
                  <a:lnTo>
                    <a:pt x="289" y="388"/>
                  </a:lnTo>
                  <a:lnTo>
                    <a:pt x="289" y="388"/>
                  </a:lnTo>
                  <a:cubicBezTo>
                    <a:pt x="286" y="375"/>
                    <a:pt x="284" y="365"/>
                    <a:pt x="281" y="350"/>
                  </a:cubicBezTo>
                  <a:lnTo>
                    <a:pt x="281" y="350"/>
                  </a:lnTo>
                  <a:lnTo>
                    <a:pt x="281" y="350"/>
                  </a:lnTo>
                  <a:lnTo>
                    <a:pt x="297" y="350"/>
                  </a:lnTo>
                  <a:lnTo>
                    <a:pt x="300" y="415"/>
                  </a:lnTo>
                  <a:close/>
                  <a:moveTo>
                    <a:pt x="302" y="443"/>
                  </a:moveTo>
                  <a:cubicBezTo>
                    <a:pt x="300" y="434"/>
                    <a:pt x="298" y="427"/>
                    <a:pt x="296" y="417"/>
                  </a:cubicBezTo>
                  <a:cubicBezTo>
                    <a:pt x="297" y="417"/>
                    <a:pt x="299" y="417"/>
                    <a:pt x="300" y="417"/>
                  </a:cubicBezTo>
                  <a:lnTo>
                    <a:pt x="302" y="443"/>
                  </a:lnTo>
                  <a:close/>
                  <a:moveTo>
                    <a:pt x="303" y="461"/>
                  </a:moveTo>
                  <a:cubicBezTo>
                    <a:pt x="300" y="457"/>
                    <a:pt x="297" y="454"/>
                    <a:pt x="295" y="450"/>
                  </a:cubicBezTo>
                  <a:cubicBezTo>
                    <a:pt x="297" y="448"/>
                    <a:pt x="298" y="446"/>
                    <a:pt x="300" y="444"/>
                  </a:cubicBezTo>
                  <a:cubicBezTo>
                    <a:pt x="301" y="447"/>
                    <a:pt x="301" y="450"/>
                    <a:pt x="302" y="454"/>
                  </a:cubicBezTo>
                  <a:lnTo>
                    <a:pt x="303" y="461"/>
                  </a:lnTo>
                  <a:close/>
                  <a:moveTo>
                    <a:pt x="294" y="419"/>
                  </a:moveTo>
                  <a:cubicBezTo>
                    <a:pt x="296" y="427"/>
                    <a:pt x="298" y="433"/>
                    <a:pt x="299" y="441"/>
                  </a:cubicBezTo>
                  <a:cubicBezTo>
                    <a:pt x="297" y="443"/>
                    <a:pt x="296" y="445"/>
                    <a:pt x="295" y="447"/>
                  </a:cubicBezTo>
                  <a:cubicBezTo>
                    <a:pt x="294" y="436"/>
                    <a:pt x="294" y="430"/>
                    <a:pt x="294" y="419"/>
                  </a:cubicBezTo>
                  <a:close/>
                  <a:moveTo>
                    <a:pt x="303" y="467"/>
                  </a:moveTo>
                  <a:cubicBezTo>
                    <a:pt x="299" y="467"/>
                    <a:pt x="295" y="467"/>
                    <a:pt x="291" y="467"/>
                  </a:cubicBezTo>
                  <a:cubicBezTo>
                    <a:pt x="292" y="462"/>
                    <a:pt x="293" y="458"/>
                    <a:pt x="294" y="453"/>
                  </a:cubicBezTo>
                  <a:cubicBezTo>
                    <a:pt x="297" y="457"/>
                    <a:pt x="300" y="461"/>
                    <a:pt x="303" y="466"/>
                  </a:cubicBezTo>
                  <a:lnTo>
                    <a:pt x="303" y="467"/>
                  </a:lnTo>
                  <a:close/>
                  <a:moveTo>
                    <a:pt x="305" y="498"/>
                  </a:moveTo>
                  <a:lnTo>
                    <a:pt x="300" y="498"/>
                  </a:lnTo>
                  <a:lnTo>
                    <a:pt x="298" y="484"/>
                  </a:lnTo>
                  <a:lnTo>
                    <a:pt x="295" y="484"/>
                  </a:lnTo>
                  <a:cubicBezTo>
                    <a:pt x="298" y="480"/>
                    <a:pt x="300" y="477"/>
                    <a:pt x="303" y="473"/>
                  </a:cubicBezTo>
                  <a:lnTo>
                    <a:pt x="305" y="498"/>
                  </a:lnTo>
                  <a:close/>
                  <a:moveTo>
                    <a:pt x="305" y="470"/>
                  </a:moveTo>
                  <a:lnTo>
                    <a:pt x="305" y="471"/>
                  </a:lnTo>
                  <a:lnTo>
                    <a:pt x="305" y="470"/>
                  </a:lnTo>
                  <a:close/>
                  <a:moveTo>
                    <a:pt x="291" y="470"/>
                  </a:moveTo>
                  <a:cubicBezTo>
                    <a:pt x="294" y="470"/>
                    <a:pt x="298" y="470"/>
                    <a:pt x="303" y="470"/>
                  </a:cubicBezTo>
                  <a:cubicBezTo>
                    <a:pt x="299" y="475"/>
                    <a:pt x="296" y="479"/>
                    <a:pt x="292" y="484"/>
                  </a:cubicBezTo>
                  <a:lnTo>
                    <a:pt x="288" y="484"/>
                  </a:lnTo>
                  <a:cubicBezTo>
                    <a:pt x="289" y="479"/>
                    <a:pt x="290" y="474"/>
                    <a:pt x="291" y="470"/>
                  </a:cubicBezTo>
                  <a:close/>
                  <a:moveTo>
                    <a:pt x="288" y="443"/>
                  </a:moveTo>
                  <a:cubicBezTo>
                    <a:pt x="289" y="446"/>
                    <a:pt x="291" y="448"/>
                    <a:pt x="293" y="451"/>
                  </a:cubicBezTo>
                  <a:cubicBezTo>
                    <a:pt x="291" y="457"/>
                    <a:pt x="290" y="462"/>
                    <a:pt x="290" y="467"/>
                  </a:cubicBezTo>
                  <a:cubicBezTo>
                    <a:pt x="285" y="467"/>
                    <a:pt x="281" y="467"/>
                    <a:pt x="276" y="467"/>
                  </a:cubicBezTo>
                  <a:cubicBezTo>
                    <a:pt x="277" y="463"/>
                    <a:pt x="278" y="460"/>
                    <a:pt x="278" y="457"/>
                  </a:cubicBezTo>
                  <a:cubicBezTo>
                    <a:pt x="281" y="453"/>
                    <a:pt x="284" y="448"/>
                    <a:pt x="288" y="443"/>
                  </a:cubicBezTo>
                  <a:close/>
                  <a:moveTo>
                    <a:pt x="282" y="435"/>
                  </a:moveTo>
                  <a:cubicBezTo>
                    <a:pt x="284" y="438"/>
                    <a:pt x="285" y="440"/>
                    <a:pt x="287" y="442"/>
                  </a:cubicBezTo>
                  <a:cubicBezTo>
                    <a:pt x="284" y="446"/>
                    <a:pt x="281" y="450"/>
                    <a:pt x="279" y="453"/>
                  </a:cubicBezTo>
                  <a:cubicBezTo>
                    <a:pt x="280" y="448"/>
                    <a:pt x="281" y="442"/>
                    <a:pt x="282" y="435"/>
                  </a:cubicBezTo>
                  <a:close/>
                  <a:moveTo>
                    <a:pt x="292" y="417"/>
                  </a:moveTo>
                  <a:cubicBezTo>
                    <a:pt x="289" y="423"/>
                    <a:pt x="285" y="427"/>
                    <a:pt x="282" y="431"/>
                  </a:cubicBezTo>
                  <a:cubicBezTo>
                    <a:pt x="279" y="427"/>
                    <a:pt x="276" y="423"/>
                    <a:pt x="273" y="417"/>
                  </a:cubicBezTo>
                  <a:cubicBezTo>
                    <a:pt x="279" y="417"/>
                    <a:pt x="285" y="417"/>
                    <a:pt x="292" y="417"/>
                  </a:cubicBezTo>
                  <a:close/>
                  <a:moveTo>
                    <a:pt x="293" y="447"/>
                  </a:moveTo>
                  <a:cubicBezTo>
                    <a:pt x="290" y="442"/>
                    <a:pt x="287" y="438"/>
                    <a:pt x="284" y="433"/>
                  </a:cubicBezTo>
                  <a:cubicBezTo>
                    <a:pt x="286" y="430"/>
                    <a:pt x="289" y="426"/>
                    <a:pt x="293" y="421"/>
                  </a:cubicBezTo>
                  <a:cubicBezTo>
                    <a:pt x="293" y="431"/>
                    <a:pt x="293" y="437"/>
                    <a:pt x="293" y="447"/>
                  </a:cubicBezTo>
                  <a:close/>
                  <a:moveTo>
                    <a:pt x="286" y="389"/>
                  </a:moveTo>
                  <a:lnTo>
                    <a:pt x="288" y="391"/>
                  </a:lnTo>
                  <a:cubicBezTo>
                    <a:pt x="288" y="393"/>
                    <a:pt x="289" y="396"/>
                    <a:pt x="290" y="399"/>
                  </a:cubicBezTo>
                  <a:lnTo>
                    <a:pt x="290" y="399"/>
                  </a:lnTo>
                  <a:cubicBezTo>
                    <a:pt x="291" y="405"/>
                    <a:pt x="292" y="410"/>
                    <a:pt x="293" y="415"/>
                  </a:cubicBezTo>
                  <a:cubicBezTo>
                    <a:pt x="285" y="415"/>
                    <a:pt x="278" y="415"/>
                    <a:pt x="271" y="415"/>
                  </a:cubicBezTo>
                  <a:lnTo>
                    <a:pt x="271" y="414"/>
                  </a:lnTo>
                  <a:cubicBezTo>
                    <a:pt x="274" y="409"/>
                    <a:pt x="276" y="405"/>
                    <a:pt x="280" y="399"/>
                  </a:cubicBezTo>
                  <a:cubicBezTo>
                    <a:pt x="283" y="395"/>
                    <a:pt x="284" y="392"/>
                    <a:pt x="286" y="389"/>
                  </a:cubicBezTo>
                  <a:close/>
                  <a:moveTo>
                    <a:pt x="286" y="383"/>
                  </a:moveTo>
                  <a:lnTo>
                    <a:pt x="286" y="384"/>
                  </a:lnTo>
                  <a:lnTo>
                    <a:pt x="285" y="383"/>
                  </a:lnTo>
                  <a:lnTo>
                    <a:pt x="286" y="383"/>
                  </a:lnTo>
                  <a:close/>
                  <a:moveTo>
                    <a:pt x="279" y="316"/>
                  </a:moveTo>
                  <a:cubicBezTo>
                    <a:pt x="279" y="317"/>
                    <a:pt x="279" y="319"/>
                    <a:pt x="279" y="320"/>
                  </a:cubicBezTo>
                  <a:lnTo>
                    <a:pt x="277" y="318"/>
                  </a:lnTo>
                  <a:cubicBezTo>
                    <a:pt x="278" y="317"/>
                    <a:pt x="278" y="316"/>
                    <a:pt x="279" y="316"/>
                  </a:cubicBezTo>
                  <a:close/>
                  <a:moveTo>
                    <a:pt x="274" y="285"/>
                  </a:moveTo>
                  <a:cubicBezTo>
                    <a:pt x="274" y="284"/>
                    <a:pt x="273" y="282"/>
                    <a:pt x="272" y="281"/>
                  </a:cubicBezTo>
                  <a:cubicBezTo>
                    <a:pt x="274" y="281"/>
                    <a:pt x="275" y="281"/>
                    <a:pt x="277" y="281"/>
                  </a:cubicBezTo>
                  <a:cubicBezTo>
                    <a:pt x="276" y="282"/>
                    <a:pt x="275" y="284"/>
                    <a:pt x="274" y="285"/>
                  </a:cubicBezTo>
                  <a:close/>
                  <a:moveTo>
                    <a:pt x="279" y="282"/>
                  </a:moveTo>
                  <a:cubicBezTo>
                    <a:pt x="279" y="286"/>
                    <a:pt x="279" y="289"/>
                    <a:pt x="279" y="293"/>
                  </a:cubicBezTo>
                  <a:cubicBezTo>
                    <a:pt x="278" y="291"/>
                    <a:pt x="277" y="289"/>
                    <a:pt x="276" y="287"/>
                  </a:cubicBezTo>
                  <a:cubicBezTo>
                    <a:pt x="277" y="286"/>
                    <a:pt x="278" y="284"/>
                    <a:pt x="279" y="282"/>
                  </a:cubicBezTo>
                  <a:close/>
                  <a:moveTo>
                    <a:pt x="277" y="314"/>
                  </a:moveTo>
                  <a:lnTo>
                    <a:pt x="276" y="316"/>
                  </a:lnTo>
                  <a:lnTo>
                    <a:pt x="274" y="314"/>
                  </a:lnTo>
                  <a:cubicBezTo>
                    <a:pt x="275" y="314"/>
                    <a:pt x="276" y="314"/>
                    <a:pt x="277" y="314"/>
                  </a:cubicBezTo>
                  <a:close/>
                  <a:moveTo>
                    <a:pt x="272" y="311"/>
                  </a:moveTo>
                  <a:lnTo>
                    <a:pt x="272" y="311"/>
                  </a:lnTo>
                  <a:lnTo>
                    <a:pt x="279" y="301"/>
                  </a:lnTo>
                  <a:cubicBezTo>
                    <a:pt x="279" y="304"/>
                    <a:pt x="279" y="308"/>
                    <a:pt x="279" y="311"/>
                  </a:cubicBezTo>
                  <a:lnTo>
                    <a:pt x="279" y="311"/>
                  </a:lnTo>
                  <a:lnTo>
                    <a:pt x="279" y="311"/>
                  </a:lnTo>
                  <a:cubicBezTo>
                    <a:pt x="276" y="311"/>
                    <a:pt x="274" y="311"/>
                    <a:pt x="272" y="311"/>
                  </a:cubicBezTo>
                  <a:close/>
                  <a:moveTo>
                    <a:pt x="276" y="352"/>
                  </a:moveTo>
                  <a:cubicBezTo>
                    <a:pt x="275" y="352"/>
                    <a:pt x="275" y="351"/>
                    <a:pt x="275" y="350"/>
                  </a:cubicBezTo>
                  <a:lnTo>
                    <a:pt x="277" y="350"/>
                  </a:lnTo>
                  <a:cubicBezTo>
                    <a:pt x="276" y="351"/>
                    <a:pt x="276" y="352"/>
                    <a:pt x="276" y="352"/>
                  </a:cubicBezTo>
                  <a:close/>
                  <a:moveTo>
                    <a:pt x="279" y="351"/>
                  </a:moveTo>
                  <a:cubicBezTo>
                    <a:pt x="281" y="362"/>
                    <a:pt x="283" y="371"/>
                    <a:pt x="285" y="380"/>
                  </a:cubicBezTo>
                  <a:cubicBezTo>
                    <a:pt x="285" y="380"/>
                    <a:pt x="284" y="380"/>
                    <a:pt x="283" y="380"/>
                  </a:cubicBezTo>
                  <a:cubicBezTo>
                    <a:pt x="281" y="376"/>
                    <a:pt x="279" y="373"/>
                    <a:pt x="276" y="370"/>
                  </a:cubicBezTo>
                  <a:cubicBezTo>
                    <a:pt x="276" y="365"/>
                    <a:pt x="276" y="361"/>
                    <a:pt x="276" y="356"/>
                  </a:cubicBezTo>
                  <a:cubicBezTo>
                    <a:pt x="277" y="355"/>
                    <a:pt x="278" y="353"/>
                    <a:pt x="279" y="351"/>
                  </a:cubicBezTo>
                  <a:close/>
                  <a:moveTo>
                    <a:pt x="272" y="467"/>
                  </a:moveTo>
                  <a:cubicBezTo>
                    <a:pt x="273" y="464"/>
                    <a:pt x="274" y="462"/>
                    <a:pt x="276" y="460"/>
                  </a:cubicBezTo>
                  <a:cubicBezTo>
                    <a:pt x="275" y="462"/>
                    <a:pt x="275" y="464"/>
                    <a:pt x="275" y="467"/>
                  </a:cubicBezTo>
                  <a:cubicBezTo>
                    <a:pt x="274" y="467"/>
                    <a:pt x="273" y="467"/>
                    <a:pt x="272" y="467"/>
                  </a:cubicBezTo>
                  <a:close/>
                  <a:moveTo>
                    <a:pt x="289" y="470"/>
                  </a:moveTo>
                  <a:cubicBezTo>
                    <a:pt x="288" y="474"/>
                    <a:pt x="287" y="479"/>
                    <a:pt x="286" y="484"/>
                  </a:cubicBezTo>
                  <a:lnTo>
                    <a:pt x="282" y="484"/>
                  </a:lnTo>
                  <a:cubicBezTo>
                    <a:pt x="279" y="479"/>
                    <a:pt x="276" y="475"/>
                    <a:pt x="273" y="470"/>
                  </a:cubicBezTo>
                  <a:cubicBezTo>
                    <a:pt x="279" y="470"/>
                    <a:pt x="284" y="470"/>
                    <a:pt x="289" y="470"/>
                  </a:cubicBezTo>
                  <a:close/>
                  <a:moveTo>
                    <a:pt x="262" y="27"/>
                  </a:moveTo>
                  <a:cubicBezTo>
                    <a:pt x="264" y="24"/>
                    <a:pt x="266" y="21"/>
                    <a:pt x="267" y="18"/>
                  </a:cubicBezTo>
                  <a:lnTo>
                    <a:pt x="268" y="18"/>
                  </a:lnTo>
                  <a:cubicBezTo>
                    <a:pt x="268" y="21"/>
                    <a:pt x="268" y="24"/>
                    <a:pt x="268" y="27"/>
                  </a:cubicBezTo>
                  <a:cubicBezTo>
                    <a:pt x="266" y="27"/>
                    <a:pt x="264" y="27"/>
                    <a:pt x="262" y="27"/>
                  </a:cubicBezTo>
                  <a:close/>
                  <a:moveTo>
                    <a:pt x="268" y="30"/>
                  </a:moveTo>
                  <a:cubicBezTo>
                    <a:pt x="268" y="33"/>
                    <a:pt x="268" y="37"/>
                    <a:pt x="268" y="41"/>
                  </a:cubicBezTo>
                  <a:cubicBezTo>
                    <a:pt x="266" y="36"/>
                    <a:pt x="264" y="34"/>
                    <a:pt x="262" y="30"/>
                  </a:cubicBezTo>
                  <a:cubicBezTo>
                    <a:pt x="264" y="30"/>
                    <a:pt x="266" y="30"/>
                    <a:pt x="268" y="30"/>
                  </a:cubicBezTo>
                  <a:close/>
                  <a:moveTo>
                    <a:pt x="262" y="84"/>
                  </a:moveTo>
                  <a:cubicBezTo>
                    <a:pt x="264" y="81"/>
                    <a:pt x="266" y="77"/>
                    <a:pt x="268" y="73"/>
                  </a:cubicBezTo>
                  <a:cubicBezTo>
                    <a:pt x="268" y="77"/>
                    <a:pt x="268" y="81"/>
                    <a:pt x="268" y="84"/>
                  </a:cubicBezTo>
                  <a:cubicBezTo>
                    <a:pt x="266" y="84"/>
                    <a:pt x="264" y="84"/>
                    <a:pt x="262" y="84"/>
                  </a:cubicBezTo>
                  <a:close/>
                  <a:moveTo>
                    <a:pt x="268" y="87"/>
                  </a:moveTo>
                  <a:cubicBezTo>
                    <a:pt x="268" y="91"/>
                    <a:pt x="268" y="94"/>
                    <a:pt x="268" y="98"/>
                  </a:cubicBezTo>
                  <a:cubicBezTo>
                    <a:pt x="266" y="94"/>
                    <a:pt x="264" y="91"/>
                    <a:pt x="262" y="87"/>
                  </a:cubicBezTo>
                  <a:cubicBezTo>
                    <a:pt x="264" y="87"/>
                    <a:pt x="266" y="87"/>
                    <a:pt x="268" y="87"/>
                  </a:cubicBezTo>
                  <a:close/>
                  <a:moveTo>
                    <a:pt x="264" y="58"/>
                  </a:moveTo>
                  <a:cubicBezTo>
                    <a:pt x="263" y="56"/>
                    <a:pt x="262" y="55"/>
                    <a:pt x="261" y="53"/>
                  </a:cubicBezTo>
                  <a:cubicBezTo>
                    <a:pt x="263" y="53"/>
                    <a:pt x="265" y="53"/>
                    <a:pt x="267" y="53"/>
                  </a:cubicBezTo>
                  <a:cubicBezTo>
                    <a:pt x="266" y="55"/>
                    <a:pt x="265" y="57"/>
                    <a:pt x="264" y="58"/>
                  </a:cubicBezTo>
                  <a:close/>
                  <a:moveTo>
                    <a:pt x="268" y="55"/>
                  </a:moveTo>
                  <a:cubicBezTo>
                    <a:pt x="268" y="59"/>
                    <a:pt x="268" y="63"/>
                    <a:pt x="268" y="66"/>
                  </a:cubicBezTo>
                  <a:cubicBezTo>
                    <a:pt x="267" y="64"/>
                    <a:pt x="266" y="62"/>
                    <a:pt x="265" y="60"/>
                  </a:cubicBezTo>
                  <a:cubicBezTo>
                    <a:pt x="266" y="59"/>
                    <a:pt x="267" y="57"/>
                    <a:pt x="268" y="55"/>
                  </a:cubicBezTo>
                  <a:close/>
                  <a:moveTo>
                    <a:pt x="264" y="113"/>
                  </a:moveTo>
                  <a:cubicBezTo>
                    <a:pt x="263" y="112"/>
                    <a:pt x="262" y="110"/>
                    <a:pt x="261" y="109"/>
                  </a:cubicBezTo>
                  <a:cubicBezTo>
                    <a:pt x="263" y="109"/>
                    <a:pt x="265" y="109"/>
                    <a:pt x="267" y="109"/>
                  </a:cubicBezTo>
                  <a:cubicBezTo>
                    <a:pt x="266" y="110"/>
                    <a:pt x="265" y="112"/>
                    <a:pt x="264" y="113"/>
                  </a:cubicBezTo>
                  <a:close/>
                  <a:moveTo>
                    <a:pt x="268" y="110"/>
                  </a:moveTo>
                  <a:cubicBezTo>
                    <a:pt x="268" y="114"/>
                    <a:pt x="268" y="117"/>
                    <a:pt x="268" y="121"/>
                  </a:cubicBezTo>
                  <a:cubicBezTo>
                    <a:pt x="267" y="119"/>
                    <a:pt x="266" y="117"/>
                    <a:pt x="265" y="116"/>
                  </a:cubicBezTo>
                  <a:cubicBezTo>
                    <a:pt x="266" y="114"/>
                    <a:pt x="267" y="112"/>
                    <a:pt x="268" y="110"/>
                  </a:cubicBezTo>
                  <a:close/>
                  <a:moveTo>
                    <a:pt x="268" y="153"/>
                  </a:moveTo>
                  <a:cubicBezTo>
                    <a:pt x="266" y="149"/>
                    <a:pt x="264" y="146"/>
                    <a:pt x="262" y="143"/>
                  </a:cubicBezTo>
                  <a:cubicBezTo>
                    <a:pt x="264" y="143"/>
                    <a:pt x="266" y="143"/>
                    <a:pt x="268" y="143"/>
                  </a:cubicBezTo>
                  <a:cubicBezTo>
                    <a:pt x="268" y="146"/>
                    <a:pt x="268" y="149"/>
                    <a:pt x="268" y="153"/>
                  </a:cubicBezTo>
                  <a:close/>
                  <a:moveTo>
                    <a:pt x="266" y="470"/>
                  </a:moveTo>
                  <a:cubicBezTo>
                    <a:pt x="263" y="475"/>
                    <a:pt x="261" y="479"/>
                    <a:pt x="258" y="484"/>
                  </a:cubicBezTo>
                  <a:lnTo>
                    <a:pt x="253" y="484"/>
                  </a:lnTo>
                  <a:cubicBezTo>
                    <a:pt x="252" y="479"/>
                    <a:pt x="251" y="474"/>
                    <a:pt x="250" y="470"/>
                  </a:cubicBezTo>
                  <a:cubicBezTo>
                    <a:pt x="255" y="470"/>
                    <a:pt x="260" y="470"/>
                    <a:pt x="266" y="470"/>
                  </a:cubicBezTo>
                  <a:close/>
                  <a:moveTo>
                    <a:pt x="252" y="443"/>
                  </a:moveTo>
                  <a:cubicBezTo>
                    <a:pt x="255" y="449"/>
                    <a:pt x="258" y="453"/>
                    <a:pt x="261" y="457"/>
                  </a:cubicBezTo>
                  <a:cubicBezTo>
                    <a:pt x="262" y="460"/>
                    <a:pt x="262" y="463"/>
                    <a:pt x="263" y="467"/>
                  </a:cubicBezTo>
                  <a:cubicBezTo>
                    <a:pt x="258" y="467"/>
                    <a:pt x="254" y="467"/>
                    <a:pt x="250" y="467"/>
                  </a:cubicBezTo>
                  <a:cubicBezTo>
                    <a:pt x="249" y="462"/>
                    <a:pt x="248" y="457"/>
                    <a:pt x="247" y="451"/>
                  </a:cubicBezTo>
                  <a:cubicBezTo>
                    <a:pt x="248" y="448"/>
                    <a:pt x="250" y="446"/>
                    <a:pt x="252" y="443"/>
                  </a:cubicBezTo>
                  <a:close/>
                  <a:moveTo>
                    <a:pt x="247" y="421"/>
                  </a:moveTo>
                  <a:cubicBezTo>
                    <a:pt x="250" y="426"/>
                    <a:pt x="253" y="430"/>
                    <a:pt x="256" y="433"/>
                  </a:cubicBezTo>
                  <a:cubicBezTo>
                    <a:pt x="253" y="438"/>
                    <a:pt x="250" y="442"/>
                    <a:pt x="246" y="447"/>
                  </a:cubicBezTo>
                  <a:cubicBezTo>
                    <a:pt x="247" y="437"/>
                    <a:pt x="247" y="431"/>
                    <a:pt x="247" y="421"/>
                  </a:cubicBezTo>
                  <a:close/>
                  <a:moveTo>
                    <a:pt x="268" y="415"/>
                  </a:moveTo>
                  <a:cubicBezTo>
                    <a:pt x="261" y="415"/>
                    <a:pt x="254" y="415"/>
                    <a:pt x="245" y="415"/>
                  </a:cubicBezTo>
                  <a:cubicBezTo>
                    <a:pt x="246" y="410"/>
                    <a:pt x="247" y="404"/>
                    <a:pt x="249" y="398"/>
                  </a:cubicBezTo>
                  <a:cubicBezTo>
                    <a:pt x="249" y="395"/>
                    <a:pt x="250" y="393"/>
                    <a:pt x="251" y="390"/>
                  </a:cubicBezTo>
                  <a:lnTo>
                    <a:pt x="252" y="388"/>
                  </a:lnTo>
                  <a:cubicBezTo>
                    <a:pt x="254" y="392"/>
                    <a:pt x="264" y="408"/>
                    <a:pt x="268" y="415"/>
                  </a:cubicBezTo>
                  <a:close/>
                  <a:moveTo>
                    <a:pt x="253" y="382"/>
                  </a:moveTo>
                  <a:lnTo>
                    <a:pt x="252" y="384"/>
                  </a:lnTo>
                  <a:lnTo>
                    <a:pt x="252" y="382"/>
                  </a:lnTo>
                  <a:lnTo>
                    <a:pt x="253" y="382"/>
                  </a:lnTo>
                  <a:close/>
                  <a:moveTo>
                    <a:pt x="260" y="350"/>
                  </a:moveTo>
                  <a:cubicBezTo>
                    <a:pt x="261" y="352"/>
                    <a:pt x="262" y="354"/>
                    <a:pt x="263" y="356"/>
                  </a:cubicBezTo>
                  <a:cubicBezTo>
                    <a:pt x="263" y="360"/>
                    <a:pt x="262" y="364"/>
                    <a:pt x="262" y="370"/>
                  </a:cubicBezTo>
                  <a:cubicBezTo>
                    <a:pt x="260" y="373"/>
                    <a:pt x="258" y="376"/>
                    <a:pt x="255" y="379"/>
                  </a:cubicBezTo>
                  <a:cubicBezTo>
                    <a:pt x="255" y="379"/>
                    <a:pt x="254" y="379"/>
                    <a:pt x="253" y="379"/>
                  </a:cubicBezTo>
                  <a:cubicBezTo>
                    <a:pt x="255" y="370"/>
                    <a:pt x="257" y="362"/>
                    <a:pt x="260" y="350"/>
                  </a:cubicBezTo>
                  <a:close/>
                  <a:moveTo>
                    <a:pt x="258" y="332"/>
                  </a:moveTo>
                  <a:cubicBezTo>
                    <a:pt x="258" y="337"/>
                    <a:pt x="258" y="341"/>
                    <a:pt x="258" y="347"/>
                  </a:cubicBezTo>
                  <a:lnTo>
                    <a:pt x="258" y="348"/>
                  </a:lnTo>
                  <a:lnTo>
                    <a:pt x="247" y="348"/>
                  </a:lnTo>
                  <a:lnTo>
                    <a:pt x="258" y="332"/>
                  </a:lnTo>
                  <a:close/>
                  <a:moveTo>
                    <a:pt x="258" y="281"/>
                  </a:moveTo>
                  <a:cubicBezTo>
                    <a:pt x="258" y="285"/>
                    <a:pt x="258" y="288"/>
                    <a:pt x="258" y="292"/>
                  </a:cubicBezTo>
                  <a:lnTo>
                    <a:pt x="250" y="281"/>
                  </a:lnTo>
                  <a:lnTo>
                    <a:pt x="250" y="281"/>
                  </a:lnTo>
                  <a:cubicBezTo>
                    <a:pt x="253" y="281"/>
                    <a:pt x="255" y="281"/>
                    <a:pt x="258" y="281"/>
                  </a:cubicBezTo>
                  <a:close/>
                  <a:moveTo>
                    <a:pt x="265" y="287"/>
                  </a:moveTo>
                  <a:cubicBezTo>
                    <a:pt x="266" y="286"/>
                    <a:pt x="267" y="284"/>
                    <a:pt x="268" y="282"/>
                  </a:cubicBezTo>
                  <a:cubicBezTo>
                    <a:pt x="268" y="286"/>
                    <a:pt x="268" y="289"/>
                    <a:pt x="268" y="293"/>
                  </a:cubicBezTo>
                  <a:cubicBezTo>
                    <a:pt x="267" y="291"/>
                    <a:pt x="266" y="289"/>
                    <a:pt x="265" y="287"/>
                  </a:cubicBezTo>
                  <a:close/>
                  <a:moveTo>
                    <a:pt x="260" y="295"/>
                  </a:moveTo>
                  <a:cubicBezTo>
                    <a:pt x="262" y="293"/>
                    <a:pt x="263" y="291"/>
                    <a:pt x="264" y="290"/>
                  </a:cubicBezTo>
                  <a:cubicBezTo>
                    <a:pt x="265" y="292"/>
                    <a:pt x="267" y="294"/>
                    <a:pt x="268" y="297"/>
                  </a:cubicBezTo>
                  <a:cubicBezTo>
                    <a:pt x="268" y="300"/>
                    <a:pt x="268" y="303"/>
                    <a:pt x="268" y="306"/>
                  </a:cubicBezTo>
                  <a:lnTo>
                    <a:pt x="260" y="295"/>
                  </a:lnTo>
                  <a:close/>
                  <a:moveTo>
                    <a:pt x="265" y="321"/>
                  </a:moveTo>
                  <a:lnTo>
                    <a:pt x="268" y="316"/>
                  </a:lnTo>
                  <a:cubicBezTo>
                    <a:pt x="268" y="319"/>
                    <a:pt x="268" y="323"/>
                    <a:pt x="268" y="326"/>
                  </a:cubicBezTo>
                  <a:cubicBezTo>
                    <a:pt x="267" y="324"/>
                    <a:pt x="266" y="322"/>
                    <a:pt x="265" y="321"/>
                  </a:cubicBezTo>
                  <a:close/>
                  <a:moveTo>
                    <a:pt x="268" y="329"/>
                  </a:moveTo>
                  <a:lnTo>
                    <a:pt x="268" y="329"/>
                  </a:lnTo>
                  <a:lnTo>
                    <a:pt x="268" y="329"/>
                  </a:lnTo>
                  <a:close/>
                  <a:moveTo>
                    <a:pt x="264" y="323"/>
                  </a:moveTo>
                  <a:cubicBezTo>
                    <a:pt x="265" y="325"/>
                    <a:pt x="266" y="327"/>
                    <a:pt x="268" y="330"/>
                  </a:cubicBezTo>
                  <a:cubicBezTo>
                    <a:pt x="265" y="336"/>
                    <a:pt x="263" y="339"/>
                    <a:pt x="260" y="344"/>
                  </a:cubicBezTo>
                  <a:cubicBezTo>
                    <a:pt x="260" y="339"/>
                    <a:pt x="260" y="335"/>
                    <a:pt x="260" y="329"/>
                  </a:cubicBezTo>
                  <a:lnTo>
                    <a:pt x="260" y="329"/>
                  </a:lnTo>
                  <a:lnTo>
                    <a:pt x="260" y="329"/>
                  </a:lnTo>
                  <a:lnTo>
                    <a:pt x="264" y="323"/>
                  </a:lnTo>
                  <a:close/>
                  <a:moveTo>
                    <a:pt x="262" y="320"/>
                  </a:moveTo>
                  <a:lnTo>
                    <a:pt x="260" y="324"/>
                  </a:lnTo>
                  <a:cubicBezTo>
                    <a:pt x="260" y="321"/>
                    <a:pt x="260" y="318"/>
                    <a:pt x="260" y="316"/>
                  </a:cubicBezTo>
                  <a:cubicBezTo>
                    <a:pt x="261" y="317"/>
                    <a:pt x="261" y="319"/>
                    <a:pt x="262" y="320"/>
                  </a:cubicBezTo>
                  <a:close/>
                  <a:moveTo>
                    <a:pt x="266" y="314"/>
                  </a:moveTo>
                  <a:lnTo>
                    <a:pt x="264" y="318"/>
                  </a:lnTo>
                  <a:cubicBezTo>
                    <a:pt x="263" y="317"/>
                    <a:pt x="262" y="316"/>
                    <a:pt x="261" y="314"/>
                  </a:cubicBezTo>
                  <a:cubicBezTo>
                    <a:pt x="263" y="314"/>
                    <a:pt x="264" y="314"/>
                    <a:pt x="266" y="314"/>
                  </a:cubicBezTo>
                  <a:close/>
                  <a:moveTo>
                    <a:pt x="260" y="311"/>
                  </a:moveTo>
                  <a:lnTo>
                    <a:pt x="260" y="311"/>
                  </a:lnTo>
                  <a:lnTo>
                    <a:pt x="260" y="311"/>
                  </a:lnTo>
                  <a:cubicBezTo>
                    <a:pt x="260" y="307"/>
                    <a:pt x="260" y="303"/>
                    <a:pt x="260" y="299"/>
                  </a:cubicBezTo>
                  <a:lnTo>
                    <a:pt x="268" y="311"/>
                  </a:lnTo>
                  <a:lnTo>
                    <a:pt x="268" y="311"/>
                  </a:lnTo>
                  <a:cubicBezTo>
                    <a:pt x="265" y="311"/>
                    <a:pt x="263" y="311"/>
                    <a:pt x="260" y="311"/>
                  </a:cubicBezTo>
                  <a:close/>
                  <a:moveTo>
                    <a:pt x="261" y="281"/>
                  </a:moveTo>
                  <a:cubicBezTo>
                    <a:pt x="263" y="281"/>
                    <a:pt x="265" y="281"/>
                    <a:pt x="267" y="281"/>
                  </a:cubicBezTo>
                  <a:cubicBezTo>
                    <a:pt x="266" y="282"/>
                    <a:pt x="265" y="284"/>
                    <a:pt x="264" y="285"/>
                  </a:cubicBezTo>
                  <a:cubicBezTo>
                    <a:pt x="263" y="284"/>
                    <a:pt x="262" y="282"/>
                    <a:pt x="261" y="281"/>
                  </a:cubicBezTo>
                  <a:close/>
                  <a:moveTo>
                    <a:pt x="263" y="287"/>
                  </a:moveTo>
                  <a:cubicBezTo>
                    <a:pt x="262" y="289"/>
                    <a:pt x="261" y="291"/>
                    <a:pt x="260" y="293"/>
                  </a:cubicBezTo>
                  <a:cubicBezTo>
                    <a:pt x="260" y="289"/>
                    <a:pt x="260" y="286"/>
                    <a:pt x="260" y="282"/>
                  </a:cubicBezTo>
                  <a:cubicBezTo>
                    <a:pt x="261" y="284"/>
                    <a:pt x="262" y="286"/>
                    <a:pt x="263" y="287"/>
                  </a:cubicBezTo>
                  <a:close/>
                  <a:moveTo>
                    <a:pt x="261" y="347"/>
                  </a:moveTo>
                  <a:cubicBezTo>
                    <a:pt x="264" y="342"/>
                    <a:pt x="266" y="339"/>
                    <a:pt x="268" y="334"/>
                  </a:cubicBezTo>
                  <a:cubicBezTo>
                    <a:pt x="268" y="339"/>
                    <a:pt x="268" y="343"/>
                    <a:pt x="268" y="347"/>
                  </a:cubicBezTo>
                  <a:cubicBezTo>
                    <a:pt x="265" y="347"/>
                    <a:pt x="264" y="347"/>
                    <a:pt x="261" y="347"/>
                  </a:cubicBezTo>
                  <a:close/>
                  <a:moveTo>
                    <a:pt x="264" y="354"/>
                  </a:moveTo>
                  <a:cubicBezTo>
                    <a:pt x="264" y="353"/>
                    <a:pt x="264" y="351"/>
                    <a:pt x="264" y="350"/>
                  </a:cubicBezTo>
                  <a:cubicBezTo>
                    <a:pt x="265" y="350"/>
                    <a:pt x="267" y="350"/>
                    <a:pt x="268" y="350"/>
                  </a:cubicBezTo>
                  <a:cubicBezTo>
                    <a:pt x="268" y="354"/>
                    <a:pt x="268" y="358"/>
                    <a:pt x="268" y="361"/>
                  </a:cubicBezTo>
                  <a:cubicBezTo>
                    <a:pt x="267" y="358"/>
                    <a:pt x="265" y="356"/>
                    <a:pt x="264" y="354"/>
                  </a:cubicBezTo>
                  <a:close/>
                  <a:moveTo>
                    <a:pt x="263" y="368"/>
                  </a:moveTo>
                  <a:cubicBezTo>
                    <a:pt x="264" y="364"/>
                    <a:pt x="264" y="361"/>
                    <a:pt x="264" y="358"/>
                  </a:cubicBezTo>
                  <a:cubicBezTo>
                    <a:pt x="265" y="359"/>
                    <a:pt x="266" y="361"/>
                    <a:pt x="267" y="363"/>
                  </a:cubicBezTo>
                  <a:cubicBezTo>
                    <a:pt x="266" y="365"/>
                    <a:pt x="265" y="367"/>
                    <a:pt x="263" y="368"/>
                  </a:cubicBezTo>
                  <a:close/>
                  <a:moveTo>
                    <a:pt x="263" y="352"/>
                  </a:moveTo>
                  <a:lnTo>
                    <a:pt x="262" y="350"/>
                  </a:lnTo>
                  <a:lnTo>
                    <a:pt x="263" y="350"/>
                  </a:lnTo>
                  <a:lnTo>
                    <a:pt x="263" y="352"/>
                  </a:lnTo>
                  <a:close/>
                  <a:moveTo>
                    <a:pt x="268" y="382"/>
                  </a:moveTo>
                  <a:cubicBezTo>
                    <a:pt x="268" y="387"/>
                    <a:pt x="268" y="393"/>
                    <a:pt x="268" y="400"/>
                  </a:cubicBezTo>
                  <a:cubicBezTo>
                    <a:pt x="268" y="403"/>
                    <a:pt x="268" y="407"/>
                    <a:pt x="268" y="410"/>
                  </a:cubicBezTo>
                  <a:cubicBezTo>
                    <a:pt x="264" y="403"/>
                    <a:pt x="256" y="390"/>
                    <a:pt x="253" y="386"/>
                  </a:cubicBezTo>
                  <a:cubicBezTo>
                    <a:pt x="255" y="385"/>
                    <a:pt x="256" y="383"/>
                    <a:pt x="257" y="382"/>
                  </a:cubicBezTo>
                  <a:cubicBezTo>
                    <a:pt x="261" y="382"/>
                    <a:pt x="264" y="382"/>
                    <a:pt x="268" y="382"/>
                  </a:cubicBezTo>
                  <a:close/>
                  <a:moveTo>
                    <a:pt x="259" y="379"/>
                  </a:moveTo>
                  <a:cubicBezTo>
                    <a:pt x="262" y="375"/>
                    <a:pt x="265" y="371"/>
                    <a:pt x="268" y="366"/>
                  </a:cubicBezTo>
                  <a:cubicBezTo>
                    <a:pt x="268" y="370"/>
                    <a:pt x="268" y="374"/>
                    <a:pt x="268" y="379"/>
                  </a:cubicBezTo>
                  <a:cubicBezTo>
                    <a:pt x="265" y="379"/>
                    <a:pt x="262" y="379"/>
                    <a:pt x="259" y="379"/>
                  </a:cubicBezTo>
                  <a:close/>
                  <a:moveTo>
                    <a:pt x="258" y="433"/>
                  </a:moveTo>
                  <a:cubicBezTo>
                    <a:pt x="261" y="429"/>
                    <a:pt x="265" y="424"/>
                    <a:pt x="268" y="418"/>
                  </a:cubicBezTo>
                  <a:cubicBezTo>
                    <a:pt x="268" y="429"/>
                    <a:pt x="268" y="438"/>
                    <a:pt x="268" y="447"/>
                  </a:cubicBezTo>
                  <a:cubicBezTo>
                    <a:pt x="265" y="442"/>
                    <a:pt x="261" y="437"/>
                    <a:pt x="258" y="433"/>
                  </a:cubicBezTo>
                  <a:close/>
                  <a:moveTo>
                    <a:pt x="247" y="417"/>
                  </a:moveTo>
                  <a:cubicBezTo>
                    <a:pt x="254" y="417"/>
                    <a:pt x="259" y="417"/>
                    <a:pt x="266" y="417"/>
                  </a:cubicBezTo>
                  <a:cubicBezTo>
                    <a:pt x="263" y="423"/>
                    <a:pt x="260" y="427"/>
                    <a:pt x="257" y="431"/>
                  </a:cubicBezTo>
                  <a:cubicBezTo>
                    <a:pt x="254" y="427"/>
                    <a:pt x="251" y="423"/>
                    <a:pt x="247" y="417"/>
                  </a:cubicBezTo>
                  <a:close/>
                  <a:moveTo>
                    <a:pt x="260" y="453"/>
                  </a:moveTo>
                  <a:cubicBezTo>
                    <a:pt x="258" y="450"/>
                    <a:pt x="256" y="446"/>
                    <a:pt x="253" y="442"/>
                  </a:cubicBezTo>
                  <a:cubicBezTo>
                    <a:pt x="254" y="440"/>
                    <a:pt x="255" y="438"/>
                    <a:pt x="257" y="435"/>
                  </a:cubicBezTo>
                  <a:cubicBezTo>
                    <a:pt x="258" y="442"/>
                    <a:pt x="259" y="448"/>
                    <a:pt x="260" y="453"/>
                  </a:cubicBezTo>
                  <a:close/>
                  <a:moveTo>
                    <a:pt x="268" y="467"/>
                  </a:moveTo>
                  <a:cubicBezTo>
                    <a:pt x="267" y="467"/>
                    <a:pt x="266" y="467"/>
                    <a:pt x="265" y="467"/>
                  </a:cubicBezTo>
                  <a:cubicBezTo>
                    <a:pt x="264" y="464"/>
                    <a:pt x="264" y="462"/>
                    <a:pt x="264" y="461"/>
                  </a:cubicBezTo>
                  <a:cubicBezTo>
                    <a:pt x="265" y="462"/>
                    <a:pt x="266" y="464"/>
                    <a:pt x="268" y="467"/>
                  </a:cubicBezTo>
                  <a:close/>
                  <a:moveTo>
                    <a:pt x="268" y="470"/>
                  </a:moveTo>
                  <a:cubicBezTo>
                    <a:pt x="268" y="475"/>
                    <a:pt x="268" y="479"/>
                    <a:pt x="268" y="484"/>
                  </a:cubicBezTo>
                  <a:lnTo>
                    <a:pt x="260" y="484"/>
                  </a:lnTo>
                  <a:cubicBezTo>
                    <a:pt x="263" y="479"/>
                    <a:pt x="265" y="476"/>
                    <a:pt x="268" y="470"/>
                  </a:cubicBezTo>
                  <a:close/>
                  <a:moveTo>
                    <a:pt x="263" y="457"/>
                  </a:moveTo>
                  <a:cubicBezTo>
                    <a:pt x="262" y="451"/>
                    <a:pt x="261" y="445"/>
                    <a:pt x="259" y="438"/>
                  </a:cubicBezTo>
                  <a:cubicBezTo>
                    <a:pt x="262" y="442"/>
                    <a:pt x="265" y="446"/>
                    <a:pt x="268" y="451"/>
                  </a:cubicBezTo>
                  <a:cubicBezTo>
                    <a:pt x="268" y="455"/>
                    <a:pt x="268" y="460"/>
                    <a:pt x="268" y="465"/>
                  </a:cubicBezTo>
                  <a:cubicBezTo>
                    <a:pt x="266" y="462"/>
                    <a:pt x="265" y="459"/>
                    <a:pt x="263" y="457"/>
                  </a:cubicBezTo>
                  <a:close/>
                  <a:moveTo>
                    <a:pt x="264" y="232"/>
                  </a:moveTo>
                  <a:cubicBezTo>
                    <a:pt x="265" y="234"/>
                    <a:pt x="266" y="236"/>
                    <a:pt x="268" y="238"/>
                  </a:cubicBezTo>
                  <a:lnTo>
                    <a:pt x="260" y="254"/>
                  </a:lnTo>
                  <a:lnTo>
                    <a:pt x="260" y="254"/>
                  </a:lnTo>
                  <a:lnTo>
                    <a:pt x="260" y="254"/>
                  </a:lnTo>
                  <a:lnTo>
                    <a:pt x="260" y="254"/>
                  </a:lnTo>
                  <a:cubicBezTo>
                    <a:pt x="260" y="249"/>
                    <a:pt x="260" y="244"/>
                    <a:pt x="260" y="239"/>
                  </a:cubicBezTo>
                  <a:cubicBezTo>
                    <a:pt x="261" y="237"/>
                    <a:pt x="263" y="234"/>
                    <a:pt x="264" y="232"/>
                  </a:cubicBezTo>
                  <a:close/>
                  <a:moveTo>
                    <a:pt x="263" y="230"/>
                  </a:moveTo>
                  <a:cubicBezTo>
                    <a:pt x="262" y="232"/>
                    <a:pt x="261" y="233"/>
                    <a:pt x="260" y="235"/>
                  </a:cubicBezTo>
                  <a:cubicBezTo>
                    <a:pt x="260" y="232"/>
                    <a:pt x="260" y="229"/>
                    <a:pt x="260" y="225"/>
                  </a:cubicBezTo>
                  <a:cubicBezTo>
                    <a:pt x="261" y="227"/>
                    <a:pt x="262" y="228"/>
                    <a:pt x="263" y="230"/>
                  </a:cubicBezTo>
                  <a:close/>
                  <a:moveTo>
                    <a:pt x="260" y="220"/>
                  </a:moveTo>
                  <a:lnTo>
                    <a:pt x="260" y="220"/>
                  </a:lnTo>
                  <a:lnTo>
                    <a:pt x="260" y="219"/>
                  </a:lnTo>
                  <a:lnTo>
                    <a:pt x="260" y="220"/>
                  </a:lnTo>
                  <a:close/>
                  <a:moveTo>
                    <a:pt x="264" y="228"/>
                  </a:moveTo>
                  <a:lnTo>
                    <a:pt x="264" y="228"/>
                  </a:lnTo>
                  <a:cubicBezTo>
                    <a:pt x="263" y="226"/>
                    <a:pt x="262" y="225"/>
                    <a:pt x="261" y="223"/>
                  </a:cubicBezTo>
                  <a:lnTo>
                    <a:pt x="262" y="223"/>
                  </a:lnTo>
                  <a:lnTo>
                    <a:pt x="264" y="228"/>
                  </a:lnTo>
                  <a:close/>
                  <a:moveTo>
                    <a:pt x="267" y="227"/>
                  </a:moveTo>
                  <a:cubicBezTo>
                    <a:pt x="267" y="226"/>
                    <a:pt x="268" y="225"/>
                    <a:pt x="268" y="225"/>
                  </a:cubicBezTo>
                  <a:cubicBezTo>
                    <a:pt x="268" y="226"/>
                    <a:pt x="268" y="228"/>
                    <a:pt x="268" y="230"/>
                  </a:cubicBezTo>
                  <a:lnTo>
                    <a:pt x="267" y="227"/>
                  </a:lnTo>
                  <a:close/>
                  <a:moveTo>
                    <a:pt x="265" y="223"/>
                  </a:moveTo>
                  <a:lnTo>
                    <a:pt x="267" y="223"/>
                  </a:lnTo>
                  <a:lnTo>
                    <a:pt x="266" y="225"/>
                  </a:lnTo>
                  <a:lnTo>
                    <a:pt x="265" y="223"/>
                  </a:lnTo>
                  <a:close/>
                  <a:moveTo>
                    <a:pt x="265" y="230"/>
                  </a:moveTo>
                  <a:lnTo>
                    <a:pt x="268" y="234"/>
                  </a:lnTo>
                  <a:cubicBezTo>
                    <a:pt x="267" y="233"/>
                    <a:pt x="266" y="231"/>
                    <a:pt x="265" y="230"/>
                  </a:cubicBezTo>
                  <a:close/>
                  <a:moveTo>
                    <a:pt x="268" y="257"/>
                  </a:moveTo>
                  <a:cubicBezTo>
                    <a:pt x="268" y="260"/>
                    <a:pt x="268" y="264"/>
                    <a:pt x="268" y="268"/>
                  </a:cubicBezTo>
                  <a:cubicBezTo>
                    <a:pt x="266" y="264"/>
                    <a:pt x="264" y="261"/>
                    <a:pt x="262" y="257"/>
                  </a:cubicBezTo>
                  <a:cubicBezTo>
                    <a:pt x="264" y="257"/>
                    <a:pt x="266" y="257"/>
                    <a:pt x="268" y="257"/>
                  </a:cubicBezTo>
                  <a:close/>
                  <a:moveTo>
                    <a:pt x="263" y="254"/>
                  </a:moveTo>
                  <a:lnTo>
                    <a:pt x="268" y="243"/>
                  </a:lnTo>
                  <a:cubicBezTo>
                    <a:pt x="268" y="247"/>
                    <a:pt x="268" y="250"/>
                    <a:pt x="268" y="254"/>
                  </a:cubicBezTo>
                  <a:cubicBezTo>
                    <a:pt x="267" y="254"/>
                    <a:pt x="265" y="254"/>
                    <a:pt x="263" y="254"/>
                  </a:cubicBezTo>
                  <a:close/>
                  <a:moveTo>
                    <a:pt x="260" y="201"/>
                  </a:moveTo>
                  <a:cubicBezTo>
                    <a:pt x="263" y="206"/>
                    <a:pt x="265" y="210"/>
                    <a:pt x="268" y="215"/>
                  </a:cubicBezTo>
                  <a:lnTo>
                    <a:pt x="268" y="215"/>
                  </a:lnTo>
                  <a:lnTo>
                    <a:pt x="268" y="215"/>
                  </a:lnTo>
                  <a:cubicBezTo>
                    <a:pt x="268" y="217"/>
                    <a:pt x="268" y="218"/>
                    <a:pt x="268" y="220"/>
                  </a:cubicBezTo>
                  <a:cubicBezTo>
                    <a:pt x="267" y="220"/>
                    <a:pt x="265" y="220"/>
                    <a:pt x="263" y="220"/>
                  </a:cubicBezTo>
                  <a:lnTo>
                    <a:pt x="260" y="213"/>
                  </a:lnTo>
                  <a:cubicBezTo>
                    <a:pt x="260" y="209"/>
                    <a:pt x="260" y="205"/>
                    <a:pt x="260" y="201"/>
                  </a:cubicBezTo>
                  <a:close/>
                  <a:moveTo>
                    <a:pt x="264" y="175"/>
                  </a:moveTo>
                  <a:cubicBezTo>
                    <a:pt x="265" y="177"/>
                    <a:pt x="267" y="180"/>
                    <a:pt x="268" y="182"/>
                  </a:cubicBezTo>
                  <a:cubicBezTo>
                    <a:pt x="265" y="187"/>
                    <a:pt x="262" y="192"/>
                    <a:pt x="260" y="197"/>
                  </a:cubicBezTo>
                  <a:cubicBezTo>
                    <a:pt x="260" y="192"/>
                    <a:pt x="260" y="187"/>
                    <a:pt x="260" y="182"/>
                  </a:cubicBezTo>
                  <a:cubicBezTo>
                    <a:pt x="261" y="180"/>
                    <a:pt x="263" y="177"/>
                    <a:pt x="264" y="175"/>
                  </a:cubicBezTo>
                  <a:close/>
                  <a:moveTo>
                    <a:pt x="263" y="173"/>
                  </a:moveTo>
                  <a:cubicBezTo>
                    <a:pt x="262" y="175"/>
                    <a:pt x="261" y="176"/>
                    <a:pt x="260" y="178"/>
                  </a:cubicBezTo>
                  <a:cubicBezTo>
                    <a:pt x="260" y="175"/>
                    <a:pt x="260" y="172"/>
                    <a:pt x="260" y="168"/>
                  </a:cubicBezTo>
                  <a:cubicBezTo>
                    <a:pt x="261" y="170"/>
                    <a:pt x="262" y="171"/>
                    <a:pt x="263" y="173"/>
                  </a:cubicBezTo>
                  <a:close/>
                  <a:moveTo>
                    <a:pt x="268" y="167"/>
                  </a:moveTo>
                  <a:cubicBezTo>
                    <a:pt x="268" y="171"/>
                    <a:pt x="268" y="175"/>
                    <a:pt x="268" y="178"/>
                  </a:cubicBezTo>
                  <a:cubicBezTo>
                    <a:pt x="267" y="177"/>
                    <a:pt x="266" y="175"/>
                    <a:pt x="265" y="173"/>
                  </a:cubicBezTo>
                  <a:cubicBezTo>
                    <a:pt x="266" y="171"/>
                    <a:pt x="267" y="170"/>
                    <a:pt x="268" y="167"/>
                  </a:cubicBezTo>
                  <a:close/>
                  <a:moveTo>
                    <a:pt x="264" y="171"/>
                  </a:moveTo>
                  <a:cubicBezTo>
                    <a:pt x="263" y="169"/>
                    <a:pt x="262" y="168"/>
                    <a:pt x="261" y="166"/>
                  </a:cubicBezTo>
                  <a:cubicBezTo>
                    <a:pt x="263" y="166"/>
                    <a:pt x="265" y="166"/>
                    <a:pt x="267" y="166"/>
                  </a:cubicBezTo>
                  <a:cubicBezTo>
                    <a:pt x="266" y="168"/>
                    <a:pt x="265" y="169"/>
                    <a:pt x="264" y="171"/>
                  </a:cubicBezTo>
                  <a:close/>
                  <a:moveTo>
                    <a:pt x="268" y="200"/>
                  </a:moveTo>
                  <a:cubicBezTo>
                    <a:pt x="268" y="204"/>
                    <a:pt x="268" y="207"/>
                    <a:pt x="268" y="212"/>
                  </a:cubicBezTo>
                  <a:cubicBezTo>
                    <a:pt x="266" y="207"/>
                    <a:pt x="264" y="204"/>
                    <a:pt x="261" y="200"/>
                  </a:cubicBezTo>
                  <a:cubicBezTo>
                    <a:pt x="263" y="200"/>
                    <a:pt x="265" y="200"/>
                    <a:pt x="268" y="200"/>
                  </a:cubicBezTo>
                  <a:close/>
                  <a:moveTo>
                    <a:pt x="268" y="197"/>
                  </a:moveTo>
                  <a:cubicBezTo>
                    <a:pt x="266" y="197"/>
                    <a:pt x="264" y="197"/>
                    <a:pt x="262" y="197"/>
                  </a:cubicBezTo>
                  <a:cubicBezTo>
                    <a:pt x="264" y="193"/>
                    <a:pt x="266" y="190"/>
                    <a:pt x="268" y="186"/>
                  </a:cubicBezTo>
                  <a:cubicBezTo>
                    <a:pt x="268" y="189"/>
                    <a:pt x="268" y="193"/>
                    <a:pt x="268" y="197"/>
                  </a:cubicBezTo>
                  <a:close/>
                  <a:moveTo>
                    <a:pt x="255" y="204"/>
                  </a:moveTo>
                  <a:lnTo>
                    <a:pt x="253" y="200"/>
                  </a:lnTo>
                  <a:cubicBezTo>
                    <a:pt x="255" y="200"/>
                    <a:pt x="256" y="200"/>
                    <a:pt x="258" y="200"/>
                  </a:cubicBezTo>
                  <a:cubicBezTo>
                    <a:pt x="257" y="202"/>
                    <a:pt x="256" y="203"/>
                    <a:pt x="255" y="204"/>
                  </a:cubicBezTo>
                  <a:close/>
                  <a:moveTo>
                    <a:pt x="258" y="204"/>
                  </a:moveTo>
                  <a:cubicBezTo>
                    <a:pt x="258" y="206"/>
                    <a:pt x="258" y="208"/>
                    <a:pt x="258" y="210"/>
                  </a:cubicBezTo>
                  <a:lnTo>
                    <a:pt x="256" y="207"/>
                  </a:lnTo>
                  <a:cubicBezTo>
                    <a:pt x="257" y="206"/>
                    <a:pt x="257" y="205"/>
                    <a:pt x="258" y="204"/>
                  </a:cubicBezTo>
                  <a:close/>
                  <a:moveTo>
                    <a:pt x="260" y="272"/>
                  </a:moveTo>
                  <a:cubicBezTo>
                    <a:pt x="260" y="268"/>
                    <a:pt x="260" y="265"/>
                    <a:pt x="260" y="261"/>
                  </a:cubicBezTo>
                  <a:lnTo>
                    <a:pt x="261" y="259"/>
                  </a:lnTo>
                  <a:cubicBezTo>
                    <a:pt x="263" y="264"/>
                    <a:pt x="265" y="267"/>
                    <a:pt x="268" y="272"/>
                  </a:cubicBezTo>
                  <a:lnTo>
                    <a:pt x="268" y="272"/>
                  </a:lnTo>
                  <a:cubicBezTo>
                    <a:pt x="268" y="274"/>
                    <a:pt x="268" y="276"/>
                    <a:pt x="268" y="278"/>
                  </a:cubicBezTo>
                  <a:cubicBezTo>
                    <a:pt x="265" y="278"/>
                    <a:pt x="262" y="278"/>
                    <a:pt x="260" y="278"/>
                  </a:cubicBezTo>
                  <a:cubicBezTo>
                    <a:pt x="260" y="276"/>
                    <a:pt x="260" y="274"/>
                    <a:pt x="260" y="272"/>
                  </a:cubicBezTo>
                  <a:lnTo>
                    <a:pt x="258" y="272"/>
                  </a:lnTo>
                  <a:cubicBezTo>
                    <a:pt x="258" y="274"/>
                    <a:pt x="258" y="276"/>
                    <a:pt x="258" y="278"/>
                  </a:cubicBezTo>
                  <a:cubicBezTo>
                    <a:pt x="256" y="278"/>
                    <a:pt x="254" y="278"/>
                    <a:pt x="252" y="278"/>
                  </a:cubicBezTo>
                  <a:lnTo>
                    <a:pt x="258" y="265"/>
                  </a:lnTo>
                  <a:cubicBezTo>
                    <a:pt x="258" y="267"/>
                    <a:pt x="258" y="269"/>
                    <a:pt x="258" y="272"/>
                  </a:cubicBezTo>
                  <a:lnTo>
                    <a:pt x="260" y="272"/>
                  </a:lnTo>
                  <a:close/>
                  <a:moveTo>
                    <a:pt x="505" y="572"/>
                  </a:moveTo>
                  <a:lnTo>
                    <a:pt x="469" y="543"/>
                  </a:lnTo>
                  <a:lnTo>
                    <a:pt x="469" y="523"/>
                  </a:lnTo>
                  <a:lnTo>
                    <a:pt x="414" y="523"/>
                  </a:lnTo>
                  <a:lnTo>
                    <a:pt x="392" y="516"/>
                  </a:lnTo>
                  <a:lnTo>
                    <a:pt x="379" y="508"/>
                  </a:lnTo>
                  <a:lnTo>
                    <a:pt x="379" y="508"/>
                  </a:lnTo>
                  <a:lnTo>
                    <a:pt x="368" y="508"/>
                  </a:lnTo>
                  <a:lnTo>
                    <a:pt x="356" y="504"/>
                  </a:lnTo>
                  <a:lnTo>
                    <a:pt x="310" y="504"/>
                  </a:lnTo>
                  <a:lnTo>
                    <a:pt x="310" y="498"/>
                  </a:lnTo>
                  <a:lnTo>
                    <a:pt x="307" y="498"/>
                  </a:lnTo>
                  <a:cubicBezTo>
                    <a:pt x="307" y="487"/>
                    <a:pt x="307" y="480"/>
                    <a:pt x="307" y="470"/>
                  </a:cubicBezTo>
                  <a:cubicBezTo>
                    <a:pt x="307" y="469"/>
                    <a:pt x="307" y="468"/>
                    <a:pt x="307" y="467"/>
                  </a:cubicBezTo>
                  <a:cubicBezTo>
                    <a:pt x="306" y="463"/>
                    <a:pt x="305" y="459"/>
                    <a:pt x="304" y="455"/>
                  </a:cubicBezTo>
                  <a:lnTo>
                    <a:pt x="295" y="279"/>
                  </a:lnTo>
                  <a:lnTo>
                    <a:pt x="295" y="278"/>
                  </a:lnTo>
                  <a:lnTo>
                    <a:pt x="295" y="278"/>
                  </a:lnTo>
                  <a:lnTo>
                    <a:pt x="294" y="256"/>
                  </a:lnTo>
                  <a:lnTo>
                    <a:pt x="294" y="254"/>
                  </a:lnTo>
                  <a:lnTo>
                    <a:pt x="294" y="254"/>
                  </a:lnTo>
                  <a:lnTo>
                    <a:pt x="285" y="96"/>
                  </a:lnTo>
                  <a:lnTo>
                    <a:pt x="285" y="96"/>
                  </a:lnTo>
                  <a:lnTo>
                    <a:pt x="285" y="96"/>
                  </a:lnTo>
                  <a:lnTo>
                    <a:pt x="281" y="16"/>
                  </a:lnTo>
                  <a:lnTo>
                    <a:pt x="280" y="16"/>
                  </a:lnTo>
                  <a:cubicBezTo>
                    <a:pt x="277" y="10"/>
                    <a:pt x="275" y="6"/>
                    <a:pt x="271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4" y="6"/>
                    <a:pt x="262" y="10"/>
                    <a:pt x="258" y="16"/>
                  </a:cubicBezTo>
                  <a:lnTo>
                    <a:pt x="258" y="16"/>
                  </a:lnTo>
                  <a:cubicBezTo>
                    <a:pt x="258" y="27"/>
                    <a:pt x="258" y="33"/>
                    <a:pt x="258" y="43"/>
                  </a:cubicBezTo>
                  <a:lnTo>
                    <a:pt x="254" y="106"/>
                  </a:lnTo>
                  <a:lnTo>
                    <a:pt x="254" y="106"/>
                  </a:lnTo>
                  <a:cubicBezTo>
                    <a:pt x="254" y="107"/>
                    <a:pt x="254" y="107"/>
                    <a:pt x="254" y="109"/>
                  </a:cubicBezTo>
                  <a:lnTo>
                    <a:pt x="254" y="109"/>
                  </a:lnTo>
                  <a:lnTo>
                    <a:pt x="250" y="197"/>
                  </a:lnTo>
                  <a:lnTo>
                    <a:pt x="249" y="197"/>
                  </a:lnTo>
                  <a:cubicBezTo>
                    <a:pt x="249" y="198"/>
                    <a:pt x="249" y="199"/>
                    <a:pt x="249" y="200"/>
                  </a:cubicBezTo>
                  <a:lnTo>
                    <a:pt x="249" y="200"/>
                  </a:lnTo>
                  <a:lnTo>
                    <a:pt x="247" y="254"/>
                  </a:lnTo>
                  <a:lnTo>
                    <a:pt x="246" y="254"/>
                  </a:lnTo>
                  <a:cubicBezTo>
                    <a:pt x="246" y="255"/>
                    <a:pt x="246" y="256"/>
                    <a:pt x="246" y="257"/>
                  </a:cubicBezTo>
                  <a:lnTo>
                    <a:pt x="246" y="257"/>
                  </a:lnTo>
                  <a:lnTo>
                    <a:pt x="236" y="449"/>
                  </a:lnTo>
                  <a:cubicBezTo>
                    <a:pt x="235" y="454"/>
                    <a:pt x="234" y="460"/>
                    <a:pt x="232" y="467"/>
                  </a:cubicBezTo>
                  <a:lnTo>
                    <a:pt x="232" y="467"/>
                  </a:lnTo>
                  <a:cubicBezTo>
                    <a:pt x="232" y="468"/>
                    <a:pt x="232" y="468"/>
                    <a:pt x="232" y="470"/>
                  </a:cubicBezTo>
                  <a:cubicBezTo>
                    <a:pt x="232" y="480"/>
                    <a:pt x="232" y="487"/>
                    <a:pt x="232" y="498"/>
                  </a:cubicBezTo>
                  <a:lnTo>
                    <a:pt x="230" y="498"/>
                  </a:lnTo>
                  <a:lnTo>
                    <a:pt x="230" y="504"/>
                  </a:lnTo>
                  <a:lnTo>
                    <a:pt x="183" y="504"/>
                  </a:lnTo>
                  <a:lnTo>
                    <a:pt x="171" y="508"/>
                  </a:lnTo>
                  <a:lnTo>
                    <a:pt x="160" y="508"/>
                  </a:lnTo>
                  <a:lnTo>
                    <a:pt x="160" y="510"/>
                  </a:lnTo>
                  <a:lnTo>
                    <a:pt x="155" y="513"/>
                  </a:lnTo>
                  <a:lnTo>
                    <a:pt x="125" y="523"/>
                  </a:lnTo>
                  <a:lnTo>
                    <a:pt x="70" y="523"/>
                  </a:lnTo>
                  <a:lnTo>
                    <a:pt x="70" y="543"/>
                  </a:lnTo>
                  <a:lnTo>
                    <a:pt x="35" y="572"/>
                  </a:lnTo>
                  <a:lnTo>
                    <a:pt x="0" y="572"/>
                  </a:lnTo>
                  <a:lnTo>
                    <a:pt x="0" y="636"/>
                  </a:lnTo>
                  <a:lnTo>
                    <a:pt x="539" y="636"/>
                  </a:lnTo>
                  <a:lnTo>
                    <a:pt x="539" y="572"/>
                  </a:lnTo>
                  <a:lnTo>
                    <a:pt x="505" y="572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1">
              <a:extLst>
                <a:ext uri="{FF2B5EF4-FFF2-40B4-BE49-F238E27FC236}">
                  <a16:creationId xmlns:a16="http://schemas.microsoft.com/office/drawing/2014/main" id="{EAED03A6-56E7-4612-8A28-2346875BF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088" y="4562476"/>
              <a:ext cx="104775" cy="71438"/>
            </a:xfrm>
            <a:custGeom>
              <a:avLst/>
              <a:gdLst>
                <a:gd name="T0" fmla="*/ 285 w 293"/>
                <a:gd name="T1" fmla="*/ 187 h 196"/>
                <a:gd name="T2" fmla="*/ 285 w 293"/>
                <a:gd name="T3" fmla="*/ 105 h 196"/>
                <a:gd name="T4" fmla="*/ 288 w 293"/>
                <a:gd name="T5" fmla="*/ 105 h 196"/>
                <a:gd name="T6" fmla="*/ 288 w 293"/>
                <a:gd name="T7" fmla="*/ 101 h 196"/>
                <a:gd name="T8" fmla="*/ 285 w 293"/>
                <a:gd name="T9" fmla="*/ 101 h 196"/>
                <a:gd name="T10" fmla="*/ 285 w 293"/>
                <a:gd name="T11" fmla="*/ 76 h 196"/>
                <a:gd name="T12" fmla="*/ 288 w 293"/>
                <a:gd name="T13" fmla="*/ 76 h 196"/>
                <a:gd name="T14" fmla="*/ 288 w 293"/>
                <a:gd name="T15" fmla="*/ 72 h 196"/>
                <a:gd name="T16" fmla="*/ 251 w 293"/>
                <a:gd name="T17" fmla="*/ 72 h 196"/>
                <a:gd name="T18" fmla="*/ 251 w 293"/>
                <a:gd name="T19" fmla="*/ 60 h 196"/>
                <a:gd name="T20" fmla="*/ 230 w 293"/>
                <a:gd name="T21" fmla="*/ 60 h 196"/>
                <a:gd name="T22" fmla="*/ 230 w 293"/>
                <a:gd name="T23" fmla="*/ 56 h 196"/>
                <a:gd name="T24" fmla="*/ 222 w 293"/>
                <a:gd name="T25" fmla="*/ 56 h 196"/>
                <a:gd name="T26" fmla="*/ 222 w 293"/>
                <a:gd name="T27" fmla="*/ 48 h 196"/>
                <a:gd name="T28" fmla="*/ 214 w 293"/>
                <a:gd name="T29" fmla="*/ 48 h 196"/>
                <a:gd name="T30" fmla="*/ 214 w 293"/>
                <a:gd name="T31" fmla="*/ 40 h 196"/>
                <a:gd name="T32" fmla="*/ 205 w 293"/>
                <a:gd name="T33" fmla="*/ 40 h 196"/>
                <a:gd name="T34" fmla="*/ 205 w 293"/>
                <a:gd name="T35" fmla="*/ 33 h 196"/>
                <a:gd name="T36" fmla="*/ 196 w 293"/>
                <a:gd name="T37" fmla="*/ 33 h 196"/>
                <a:gd name="T38" fmla="*/ 196 w 293"/>
                <a:gd name="T39" fmla="*/ 25 h 196"/>
                <a:gd name="T40" fmla="*/ 184 w 293"/>
                <a:gd name="T41" fmla="*/ 25 h 196"/>
                <a:gd name="T42" fmla="*/ 184 w 293"/>
                <a:gd name="T43" fmla="*/ 17 h 196"/>
                <a:gd name="T44" fmla="*/ 172 w 293"/>
                <a:gd name="T45" fmla="*/ 17 h 196"/>
                <a:gd name="T46" fmla="*/ 172 w 293"/>
                <a:gd name="T47" fmla="*/ 10 h 196"/>
                <a:gd name="T48" fmla="*/ 165 w 293"/>
                <a:gd name="T49" fmla="*/ 10 h 196"/>
                <a:gd name="T50" fmla="*/ 165 w 293"/>
                <a:gd name="T51" fmla="*/ 2 h 196"/>
                <a:gd name="T52" fmla="*/ 157 w 293"/>
                <a:gd name="T53" fmla="*/ 2 h 196"/>
                <a:gd name="T54" fmla="*/ 157 w 293"/>
                <a:gd name="T55" fmla="*/ 0 h 196"/>
                <a:gd name="T56" fmla="*/ 142 w 293"/>
                <a:gd name="T57" fmla="*/ 0 h 196"/>
                <a:gd name="T58" fmla="*/ 142 w 293"/>
                <a:gd name="T59" fmla="*/ 2 h 196"/>
                <a:gd name="T60" fmla="*/ 134 w 293"/>
                <a:gd name="T61" fmla="*/ 2 h 196"/>
                <a:gd name="T62" fmla="*/ 134 w 293"/>
                <a:gd name="T63" fmla="*/ 10 h 196"/>
                <a:gd name="T64" fmla="*/ 128 w 293"/>
                <a:gd name="T65" fmla="*/ 10 h 196"/>
                <a:gd name="T66" fmla="*/ 128 w 293"/>
                <a:gd name="T67" fmla="*/ 17 h 196"/>
                <a:gd name="T68" fmla="*/ 114 w 293"/>
                <a:gd name="T69" fmla="*/ 17 h 196"/>
                <a:gd name="T70" fmla="*/ 114 w 293"/>
                <a:gd name="T71" fmla="*/ 25 h 196"/>
                <a:gd name="T72" fmla="*/ 103 w 293"/>
                <a:gd name="T73" fmla="*/ 25 h 196"/>
                <a:gd name="T74" fmla="*/ 103 w 293"/>
                <a:gd name="T75" fmla="*/ 33 h 196"/>
                <a:gd name="T76" fmla="*/ 93 w 293"/>
                <a:gd name="T77" fmla="*/ 33 h 196"/>
                <a:gd name="T78" fmla="*/ 93 w 293"/>
                <a:gd name="T79" fmla="*/ 40 h 196"/>
                <a:gd name="T80" fmla="*/ 84 w 293"/>
                <a:gd name="T81" fmla="*/ 40 h 196"/>
                <a:gd name="T82" fmla="*/ 84 w 293"/>
                <a:gd name="T83" fmla="*/ 48 h 196"/>
                <a:gd name="T84" fmla="*/ 76 w 293"/>
                <a:gd name="T85" fmla="*/ 48 h 196"/>
                <a:gd name="T86" fmla="*/ 76 w 293"/>
                <a:gd name="T87" fmla="*/ 56 h 196"/>
                <a:gd name="T88" fmla="*/ 68 w 293"/>
                <a:gd name="T89" fmla="*/ 56 h 196"/>
                <a:gd name="T90" fmla="*/ 68 w 293"/>
                <a:gd name="T91" fmla="*/ 60 h 196"/>
                <a:gd name="T92" fmla="*/ 47 w 293"/>
                <a:gd name="T93" fmla="*/ 60 h 196"/>
                <a:gd name="T94" fmla="*/ 47 w 293"/>
                <a:gd name="T95" fmla="*/ 72 h 196"/>
                <a:gd name="T96" fmla="*/ 11 w 293"/>
                <a:gd name="T97" fmla="*/ 72 h 196"/>
                <a:gd name="T98" fmla="*/ 11 w 293"/>
                <a:gd name="T99" fmla="*/ 76 h 196"/>
                <a:gd name="T100" fmla="*/ 13 w 293"/>
                <a:gd name="T101" fmla="*/ 76 h 196"/>
                <a:gd name="T102" fmla="*/ 13 w 293"/>
                <a:gd name="T103" fmla="*/ 101 h 196"/>
                <a:gd name="T104" fmla="*/ 11 w 293"/>
                <a:gd name="T105" fmla="*/ 101 h 196"/>
                <a:gd name="T106" fmla="*/ 11 w 293"/>
                <a:gd name="T107" fmla="*/ 105 h 196"/>
                <a:gd name="T108" fmla="*/ 13 w 293"/>
                <a:gd name="T109" fmla="*/ 105 h 196"/>
                <a:gd name="T110" fmla="*/ 13 w 293"/>
                <a:gd name="T111" fmla="*/ 187 h 196"/>
                <a:gd name="T112" fmla="*/ 0 w 293"/>
                <a:gd name="T113" fmla="*/ 187 h 196"/>
                <a:gd name="T114" fmla="*/ 0 w 293"/>
                <a:gd name="T115" fmla="*/ 196 h 196"/>
                <a:gd name="T116" fmla="*/ 293 w 293"/>
                <a:gd name="T117" fmla="*/ 196 h 196"/>
                <a:gd name="T118" fmla="*/ 293 w 293"/>
                <a:gd name="T119" fmla="*/ 187 h 196"/>
                <a:gd name="T120" fmla="*/ 285 w 293"/>
                <a:gd name="T121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196">
                  <a:moveTo>
                    <a:pt x="285" y="187"/>
                  </a:moveTo>
                  <a:lnTo>
                    <a:pt x="285" y="105"/>
                  </a:lnTo>
                  <a:lnTo>
                    <a:pt x="288" y="105"/>
                  </a:lnTo>
                  <a:lnTo>
                    <a:pt x="288" y="101"/>
                  </a:lnTo>
                  <a:lnTo>
                    <a:pt x="285" y="101"/>
                  </a:lnTo>
                  <a:lnTo>
                    <a:pt x="285" y="76"/>
                  </a:lnTo>
                  <a:lnTo>
                    <a:pt x="288" y="76"/>
                  </a:lnTo>
                  <a:lnTo>
                    <a:pt x="288" y="72"/>
                  </a:lnTo>
                  <a:lnTo>
                    <a:pt x="251" y="72"/>
                  </a:lnTo>
                  <a:lnTo>
                    <a:pt x="251" y="60"/>
                  </a:lnTo>
                  <a:lnTo>
                    <a:pt x="230" y="60"/>
                  </a:lnTo>
                  <a:lnTo>
                    <a:pt x="230" y="56"/>
                  </a:lnTo>
                  <a:lnTo>
                    <a:pt x="222" y="56"/>
                  </a:lnTo>
                  <a:lnTo>
                    <a:pt x="222" y="48"/>
                  </a:lnTo>
                  <a:lnTo>
                    <a:pt x="214" y="48"/>
                  </a:lnTo>
                  <a:lnTo>
                    <a:pt x="214" y="40"/>
                  </a:lnTo>
                  <a:lnTo>
                    <a:pt x="205" y="40"/>
                  </a:lnTo>
                  <a:lnTo>
                    <a:pt x="205" y="33"/>
                  </a:lnTo>
                  <a:lnTo>
                    <a:pt x="196" y="33"/>
                  </a:lnTo>
                  <a:lnTo>
                    <a:pt x="196" y="25"/>
                  </a:lnTo>
                  <a:lnTo>
                    <a:pt x="184" y="25"/>
                  </a:lnTo>
                  <a:lnTo>
                    <a:pt x="184" y="17"/>
                  </a:lnTo>
                  <a:lnTo>
                    <a:pt x="172" y="17"/>
                  </a:lnTo>
                  <a:lnTo>
                    <a:pt x="172" y="10"/>
                  </a:lnTo>
                  <a:lnTo>
                    <a:pt x="165" y="10"/>
                  </a:lnTo>
                  <a:lnTo>
                    <a:pt x="165" y="2"/>
                  </a:lnTo>
                  <a:lnTo>
                    <a:pt x="157" y="2"/>
                  </a:lnTo>
                  <a:lnTo>
                    <a:pt x="157" y="0"/>
                  </a:lnTo>
                  <a:lnTo>
                    <a:pt x="142" y="0"/>
                  </a:lnTo>
                  <a:lnTo>
                    <a:pt x="142" y="2"/>
                  </a:lnTo>
                  <a:lnTo>
                    <a:pt x="134" y="2"/>
                  </a:lnTo>
                  <a:lnTo>
                    <a:pt x="134" y="10"/>
                  </a:lnTo>
                  <a:lnTo>
                    <a:pt x="128" y="10"/>
                  </a:lnTo>
                  <a:lnTo>
                    <a:pt x="128" y="17"/>
                  </a:lnTo>
                  <a:lnTo>
                    <a:pt x="114" y="17"/>
                  </a:lnTo>
                  <a:lnTo>
                    <a:pt x="114" y="25"/>
                  </a:lnTo>
                  <a:lnTo>
                    <a:pt x="103" y="25"/>
                  </a:lnTo>
                  <a:lnTo>
                    <a:pt x="103" y="33"/>
                  </a:lnTo>
                  <a:lnTo>
                    <a:pt x="93" y="33"/>
                  </a:lnTo>
                  <a:lnTo>
                    <a:pt x="93" y="40"/>
                  </a:lnTo>
                  <a:lnTo>
                    <a:pt x="84" y="40"/>
                  </a:lnTo>
                  <a:lnTo>
                    <a:pt x="84" y="48"/>
                  </a:lnTo>
                  <a:lnTo>
                    <a:pt x="76" y="48"/>
                  </a:lnTo>
                  <a:lnTo>
                    <a:pt x="76" y="56"/>
                  </a:lnTo>
                  <a:lnTo>
                    <a:pt x="68" y="56"/>
                  </a:lnTo>
                  <a:lnTo>
                    <a:pt x="68" y="60"/>
                  </a:lnTo>
                  <a:lnTo>
                    <a:pt x="47" y="60"/>
                  </a:lnTo>
                  <a:lnTo>
                    <a:pt x="47" y="72"/>
                  </a:lnTo>
                  <a:lnTo>
                    <a:pt x="11" y="72"/>
                  </a:lnTo>
                  <a:lnTo>
                    <a:pt x="11" y="76"/>
                  </a:lnTo>
                  <a:lnTo>
                    <a:pt x="13" y="76"/>
                  </a:lnTo>
                  <a:lnTo>
                    <a:pt x="13" y="101"/>
                  </a:lnTo>
                  <a:lnTo>
                    <a:pt x="11" y="101"/>
                  </a:lnTo>
                  <a:lnTo>
                    <a:pt x="11" y="105"/>
                  </a:lnTo>
                  <a:lnTo>
                    <a:pt x="13" y="105"/>
                  </a:lnTo>
                  <a:lnTo>
                    <a:pt x="13" y="187"/>
                  </a:lnTo>
                  <a:lnTo>
                    <a:pt x="0" y="187"/>
                  </a:lnTo>
                  <a:lnTo>
                    <a:pt x="0" y="196"/>
                  </a:lnTo>
                  <a:lnTo>
                    <a:pt x="293" y="196"/>
                  </a:lnTo>
                  <a:lnTo>
                    <a:pt x="293" y="187"/>
                  </a:lnTo>
                  <a:lnTo>
                    <a:pt x="285" y="187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2">
              <a:extLst>
                <a:ext uri="{FF2B5EF4-FFF2-40B4-BE49-F238E27FC236}">
                  <a16:creationId xmlns:a16="http://schemas.microsoft.com/office/drawing/2014/main" id="{1375CEDB-669A-4533-9562-DEBAE3154E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6563" y="4533901"/>
              <a:ext cx="19050" cy="100013"/>
            </a:xfrm>
            <a:custGeom>
              <a:avLst/>
              <a:gdLst>
                <a:gd name="T0" fmla="*/ 51 w 57"/>
                <a:gd name="T1" fmla="*/ 245 h 275"/>
                <a:gd name="T2" fmla="*/ 8 w 57"/>
                <a:gd name="T3" fmla="*/ 268 h 275"/>
                <a:gd name="T4" fmla="*/ 10 w 57"/>
                <a:gd name="T5" fmla="*/ 268 h 275"/>
                <a:gd name="T6" fmla="*/ 12 w 57"/>
                <a:gd name="T7" fmla="*/ 18 h 275"/>
                <a:gd name="T8" fmla="*/ 46 w 57"/>
                <a:gd name="T9" fmla="*/ 18 h 275"/>
                <a:gd name="T10" fmla="*/ 46 w 57"/>
                <a:gd name="T11" fmla="*/ 241 h 275"/>
                <a:gd name="T12" fmla="*/ 9 w 57"/>
                <a:gd name="T13" fmla="*/ 241 h 275"/>
                <a:gd name="T14" fmla="*/ 12 w 57"/>
                <a:gd name="T15" fmla="*/ 101 h 275"/>
                <a:gd name="T16" fmla="*/ 12 w 57"/>
                <a:gd name="T17" fmla="*/ 61 h 275"/>
                <a:gd name="T18" fmla="*/ 46 w 57"/>
                <a:gd name="T19" fmla="*/ 33 h 275"/>
                <a:gd name="T20" fmla="*/ 46 w 57"/>
                <a:gd name="T21" fmla="*/ 33 h 275"/>
                <a:gd name="T22" fmla="*/ 12 w 57"/>
                <a:gd name="T23" fmla="*/ 231 h 275"/>
                <a:gd name="T24" fmla="*/ 9 w 57"/>
                <a:gd name="T25" fmla="*/ 115 h 275"/>
                <a:gd name="T26" fmla="*/ 8 w 57"/>
                <a:gd name="T27" fmla="*/ 144 h 275"/>
                <a:gd name="T28" fmla="*/ 12 w 57"/>
                <a:gd name="T29" fmla="*/ 105 h 275"/>
                <a:gd name="T30" fmla="*/ 9 w 57"/>
                <a:gd name="T31" fmla="*/ 83 h 275"/>
                <a:gd name="T32" fmla="*/ 12 w 57"/>
                <a:gd name="T33" fmla="*/ 73 h 275"/>
                <a:gd name="T34" fmla="*/ 9 w 57"/>
                <a:gd name="T35" fmla="*/ 51 h 275"/>
                <a:gd name="T36" fmla="*/ 12 w 57"/>
                <a:gd name="T37" fmla="*/ 40 h 275"/>
                <a:gd name="T38" fmla="*/ 50 w 57"/>
                <a:gd name="T39" fmla="*/ 47 h 275"/>
                <a:gd name="T40" fmla="*/ 46 w 57"/>
                <a:gd name="T41" fmla="*/ 63 h 275"/>
                <a:gd name="T42" fmla="*/ 46 w 57"/>
                <a:gd name="T43" fmla="*/ 128 h 275"/>
                <a:gd name="T44" fmla="*/ 51 w 57"/>
                <a:gd name="T45" fmla="*/ 174 h 275"/>
                <a:gd name="T46" fmla="*/ 51 w 57"/>
                <a:gd name="T47" fmla="*/ 174 h 275"/>
                <a:gd name="T48" fmla="*/ 51 w 57"/>
                <a:gd name="T49" fmla="*/ 182 h 275"/>
                <a:gd name="T50" fmla="*/ 50 w 57"/>
                <a:gd name="T51" fmla="*/ 213 h 275"/>
                <a:gd name="T52" fmla="*/ 12 w 57"/>
                <a:gd name="T53" fmla="*/ 215 h 275"/>
                <a:gd name="T54" fmla="*/ 12 w 57"/>
                <a:gd name="T55" fmla="*/ 208 h 275"/>
                <a:gd name="T56" fmla="*/ 12 w 57"/>
                <a:gd name="T57" fmla="*/ 183 h 275"/>
                <a:gd name="T58" fmla="*/ 12 w 57"/>
                <a:gd name="T59" fmla="*/ 176 h 275"/>
                <a:gd name="T60" fmla="*/ 12 w 57"/>
                <a:gd name="T61" fmla="*/ 150 h 275"/>
                <a:gd name="T62" fmla="*/ 10 w 57"/>
                <a:gd name="T63" fmla="*/ 144 h 275"/>
                <a:gd name="T64" fmla="*/ 11 w 57"/>
                <a:gd name="T65" fmla="*/ 115 h 275"/>
                <a:gd name="T66" fmla="*/ 46 w 57"/>
                <a:gd name="T67" fmla="*/ 51 h 275"/>
                <a:gd name="T68" fmla="*/ 46 w 57"/>
                <a:gd name="T69" fmla="*/ 79 h 275"/>
                <a:gd name="T70" fmla="*/ 51 w 57"/>
                <a:gd name="T71" fmla="*/ 111 h 275"/>
                <a:gd name="T72" fmla="*/ 50 w 57"/>
                <a:gd name="T73" fmla="*/ 83 h 275"/>
                <a:gd name="T74" fmla="*/ 46 w 57"/>
                <a:gd name="T75" fmla="*/ 115 h 275"/>
                <a:gd name="T76" fmla="*/ 46 w 57"/>
                <a:gd name="T77" fmla="*/ 144 h 275"/>
                <a:gd name="T78" fmla="*/ 46 w 57"/>
                <a:gd name="T79" fmla="*/ 151 h 275"/>
                <a:gd name="T80" fmla="*/ 46 w 57"/>
                <a:gd name="T81" fmla="*/ 151 h 275"/>
                <a:gd name="T82" fmla="*/ 46 w 57"/>
                <a:gd name="T83" fmla="*/ 176 h 275"/>
                <a:gd name="T84" fmla="*/ 46 w 57"/>
                <a:gd name="T85" fmla="*/ 189 h 275"/>
                <a:gd name="T86" fmla="*/ 46 w 57"/>
                <a:gd name="T87" fmla="*/ 208 h 275"/>
                <a:gd name="T88" fmla="*/ 48 w 57"/>
                <a:gd name="T89" fmla="*/ 83 h 275"/>
                <a:gd name="T90" fmla="*/ 48 w 57"/>
                <a:gd name="T91" fmla="*/ 111 h 275"/>
                <a:gd name="T92" fmla="*/ 8 w 57"/>
                <a:gd name="T93" fmla="*/ 148 h 275"/>
                <a:gd name="T94" fmla="*/ 9 w 57"/>
                <a:gd name="T95" fmla="*/ 176 h 275"/>
                <a:gd name="T96" fmla="*/ 9 w 57"/>
                <a:gd name="T97" fmla="*/ 180 h 275"/>
                <a:gd name="T98" fmla="*/ 8 w 57"/>
                <a:gd name="T99" fmla="*/ 208 h 275"/>
                <a:gd name="T100" fmla="*/ 51 w 57"/>
                <a:gd name="T101" fmla="*/ 239 h 275"/>
                <a:gd name="T102" fmla="*/ 8 w 57"/>
                <a:gd name="T103" fmla="*/ 44 h 275"/>
                <a:gd name="T104" fmla="*/ 54 w 57"/>
                <a:gd name="T105" fmla="*/ 268 h 275"/>
                <a:gd name="T106" fmla="*/ 39 w 57"/>
                <a:gd name="T107" fmla="*/ 14 h 275"/>
                <a:gd name="T108" fmla="*/ 24 w 57"/>
                <a:gd name="T109" fmla="*/ 14 h 275"/>
                <a:gd name="T110" fmla="*/ 8 w 57"/>
                <a:gd name="T111" fmla="*/ 14 h 275"/>
                <a:gd name="T112" fmla="*/ 0 w 57"/>
                <a:gd name="T113" fmla="*/ 268 h 275"/>
                <a:gd name="T114" fmla="*/ 55 w 57"/>
                <a:gd name="T115" fmla="*/ 2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7" h="275">
                  <a:moveTo>
                    <a:pt x="48" y="268"/>
                  </a:moveTo>
                  <a:lnTo>
                    <a:pt x="46" y="268"/>
                  </a:lnTo>
                  <a:lnTo>
                    <a:pt x="46" y="245"/>
                  </a:lnTo>
                  <a:lnTo>
                    <a:pt x="51" y="245"/>
                  </a:lnTo>
                  <a:lnTo>
                    <a:pt x="51" y="268"/>
                  </a:lnTo>
                  <a:lnTo>
                    <a:pt x="48" y="268"/>
                  </a:lnTo>
                  <a:close/>
                  <a:moveTo>
                    <a:pt x="10" y="268"/>
                  </a:moveTo>
                  <a:lnTo>
                    <a:pt x="8" y="268"/>
                  </a:lnTo>
                  <a:lnTo>
                    <a:pt x="8" y="245"/>
                  </a:lnTo>
                  <a:lnTo>
                    <a:pt x="12" y="245"/>
                  </a:lnTo>
                  <a:lnTo>
                    <a:pt x="12" y="268"/>
                  </a:lnTo>
                  <a:lnTo>
                    <a:pt x="10" y="268"/>
                  </a:lnTo>
                  <a:close/>
                  <a:moveTo>
                    <a:pt x="12" y="21"/>
                  </a:moveTo>
                  <a:lnTo>
                    <a:pt x="12" y="24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2" y="21"/>
                  </a:lnTo>
                  <a:close/>
                  <a:moveTo>
                    <a:pt x="50" y="18"/>
                  </a:moveTo>
                  <a:lnTo>
                    <a:pt x="46" y="27"/>
                  </a:lnTo>
                  <a:lnTo>
                    <a:pt x="46" y="18"/>
                  </a:lnTo>
                  <a:lnTo>
                    <a:pt x="50" y="18"/>
                  </a:lnTo>
                  <a:close/>
                  <a:moveTo>
                    <a:pt x="46" y="232"/>
                  </a:moveTo>
                  <a:lnTo>
                    <a:pt x="50" y="241"/>
                  </a:lnTo>
                  <a:lnTo>
                    <a:pt x="46" y="241"/>
                  </a:lnTo>
                  <a:lnTo>
                    <a:pt x="46" y="232"/>
                  </a:lnTo>
                  <a:close/>
                  <a:moveTo>
                    <a:pt x="12" y="235"/>
                  </a:moveTo>
                  <a:lnTo>
                    <a:pt x="12" y="241"/>
                  </a:lnTo>
                  <a:lnTo>
                    <a:pt x="9" y="241"/>
                  </a:lnTo>
                  <a:lnTo>
                    <a:pt x="12" y="235"/>
                  </a:lnTo>
                  <a:close/>
                  <a:moveTo>
                    <a:pt x="8" y="85"/>
                  </a:moveTo>
                  <a:lnTo>
                    <a:pt x="12" y="93"/>
                  </a:lnTo>
                  <a:lnTo>
                    <a:pt x="12" y="101"/>
                  </a:lnTo>
                  <a:lnTo>
                    <a:pt x="8" y="109"/>
                  </a:lnTo>
                  <a:lnTo>
                    <a:pt x="8" y="85"/>
                  </a:lnTo>
                  <a:close/>
                  <a:moveTo>
                    <a:pt x="8" y="53"/>
                  </a:moveTo>
                  <a:lnTo>
                    <a:pt x="12" y="61"/>
                  </a:lnTo>
                  <a:lnTo>
                    <a:pt x="12" y="68"/>
                  </a:lnTo>
                  <a:lnTo>
                    <a:pt x="8" y="77"/>
                  </a:lnTo>
                  <a:lnTo>
                    <a:pt x="8" y="53"/>
                  </a:lnTo>
                  <a:close/>
                  <a:moveTo>
                    <a:pt x="46" y="33"/>
                  </a:moveTo>
                  <a:lnTo>
                    <a:pt x="46" y="31"/>
                  </a:lnTo>
                  <a:lnTo>
                    <a:pt x="51" y="20"/>
                  </a:lnTo>
                  <a:lnTo>
                    <a:pt x="51" y="45"/>
                  </a:lnTo>
                  <a:lnTo>
                    <a:pt x="46" y="33"/>
                  </a:lnTo>
                  <a:close/>
                  <a:moveTo>
                    <a:pt x="8" y="213"/>
                  </a:moveTo>
                  <a:lnTo>
                    <a:pt x="9" y="213"/>
                  </a:lnTo>
                  <a:lnTo>
                    <a:pt x="12" y="219"/>
                  </a:lnTo>
                  <a:lnTo>
                    <a:pt x="12" y="231"/>
                  </a:lnTo>
                  <a:lnTo>
                    <a:pt x="8" y="239"/>
                  </a:lnTo>
                  <a:lnTo>
                    <a:pt x="8" y="213"/>
                  </a:lnTo>
                  <a:close/>
                  <a:moveTo>
                    <a:pt x="8" y="115"/>
                  </a:moveTo>
                  <a:lnTo>
                    <a:pt x="9" y="115"/>
                  </a:lnTo>
                  <a:lnTo>
                    <a:pt x="12" y="122"/>
                  </a:lnTo>
                  <a:lnTo>
                    <a:pt x="12" y="137"/>
                  </a:lnTo>
                  <a:lnTo>
                    <a:pt x="9" y="144"/>
                  </a:lnTo>
                  <a:lnTo>
                    <a:pt x="8" y="144"/>
                  </a:lnTo>
                  <a:lnTo>
                    <a:pt x="8" y="115"/>
                  </a:lnTo>
                  <a:close/>
                  <a:moveTo>
                    <a:pt x="12" y="111"/>
                  </a:moveTo>
                  <a:lnTo>
                    <a:pt x="9" y="111"/>
                  </a:lnTo>
                  <a:lnTo>
                    <a:pt x="12" y="105"/>
                  </a:lnTo>
                  <a:lnTo>
                    <a:pt x="12" y="111"/>
                  </a:lnTo>
                  <a:close/>
                  <a:moveTo>
                    <a:pt x="12" y="83"/>
                  </a:moveTo>
                  <a:lnTo>
                    <a:pt x="12" y="89"/>
                  </a:lnTo>
                  <a:lnTo>
                    <a:pt x="9" y="83"/>
                  </a:lnTo>
                  <a:lnTo>
                    <a:pt x="12" y="83"/>
                  </a:lnTo>
                  <a:close/>
                  <a:moveTo>
                    <a:pt x="12" y="79"/>
                  </a:moveTo>
                  <a:lnTo>
                    <a:pt x="9" y="79"/>
                  </a:lnTo>
                  <a:lnTo>
                    <a:pt x="12" y="73"/>
                  </a:lnTo>
                  <a:lnTo>
                    <a:pt x="12" y="79"/>
                  </a:lnTo>
                  <a:close/>
                  <a:moveTo>
                    <a:pt x="12" y="51"/>
                  </a:moveTo>
                  <a:lnTo>
                    <a:pt x="12" y="57"/>
                  </a:lnTo>
                  <a:lnTo>
                    <a:pt x="9" y="51"/>
                  </a:lnTo>
                  <a:lnTo>
                    <a:pt x="12" y="51"/>
                  </a:lnTo>
                  <a:close/>
                  <a:moveTo>
                    <a:pt x="12" y="47"/>
                  </a:moveTo>
                  <a:lnTo>
                    <a:pt x="9" y="47"/>
                  </a:lnTo>
                  <a:lnTo>
                    <a:pt x="12" y="40"/>
                  </a:lnTo>
                  <a:lnTo>
                    <a:pt x="12" y="47"/>
                  </a:lnTo>
                  <a:close/>
                  <a:moveTo>
                    <a:pt x="46" y="47"/>
                  </a:moveTo>
                  <a:lnTo>
                    <a:pt x="46" y="38"/>
                  </a:lnTo>
                  <a:lnTo>
                    <a:pt x="50" y="47"/>
                  </a:lnTo>
                  <a:lnTo>
                    <a:pt x="46" y="47"/>
                  </a:lnTo>
                  <a:close/>
                  <a:moveTo>
                    <a:pt x="51" y="77"/>
                  </a:moveTo>
                  <a:lnTo>
                    <a:pt x="46" y="66"/>
                  </a:lnTo>
                  <a:lnTo>
                    <a:pt x="46" y="63"/>
                  </a:lnTo>
                  <a:lnTo>
                    <a:pt x="51" y="52"/>
                  </a:lnTo>
                  <a:lnTo>
                    <a:pt x="51" y="77"/>
                  </a:lnTo>
                  <a:close/>
                  <a:moveTo>
                    <a:pt x="46" y="131"/>
                  </a:moveTo>
                  <a:lnTo>
                    <a:pt x="46" y="128"/>
                  </a:lnTo>
                  <a:lnTo>
                    <a:pt x="51" y="117"/>
                  </a:lnTo>
                  <a:lnTo>
                    <a:pt x="51" y="142"/>
                  </a:lnTo>
                  <a:lnTo>
                    <a:pt x="46" y="131"/>
                  </a:lnTo>
                  <a:close/>
                  <a:moveTo>
                    <a:pt x="51" y="174"/>
                  </a:moveTo>
                  <a:lnTo>
                    <a:pt x="46" y="163"/>
                  </a:lnTo>
                  <a:lnTo>
                    <a:pt x="46" y="161"/>
                  </a:lnTo>
                  <a:lnTo>
                    <a:pt x="51" y="150"/>
                  </a:lnTo>
                  <a:lnTo>
                    <a:pt x="51" y="174"/>
                  </a:lnTo>
                  <a:close/>
                  <a:moveTo>
                    <a:pt x="51" y="206"/>
                  </a:moveTo>
                  <a:lnTo>
                    <a:pt x="46" y="195"/>
                  </a:lnTo>
                  <a:lnTo>
                    <a:pt x="46" y="193"/>
                  </a:lnTo>
                  <a:lnTo>
                    <a:pt x="51" y="182"/>
                  </a:lnTo>
                  <a:lnTo>
                    <a:pt x="51" y="206"/>
                  </a:lnTo>
                  <a:close/>
                  <a:moveTo>
                    <a:pt x="46" y="215"/>
                  </a:moveTo>
                  <a:lnTo>
                    <a:pt x="46" y="213"/>
                  </a:lnTo>
                  <a:lnTo>
                    <a:pt x="50" y="213"/>
                  </a:lnTo>
                  <a:lnTo>
                    <a:pt x="46" y="221"/>
                  </a:lnTo>
                  <a:lnTo>
                    <a:pt x="46" y="215"/>
                  </a:lnTo>
                  <a:close/>
                  <a:moveTo>
                    <a:pt x="12" y="213"/>
                  </a:moveTo>
                  <a:lnTo>
                    <a:pt x="12" y="215"/>
                  </a:lnTo>
                  <a:lnTo>
                    <a:pt x="11" y="213"/>
                  </a:lnTo>
                  <a:lnTo>
                    <a:pt x="12" y="213"/>
                  </a:lnTo>
                  <a:close/>
                  <a:moveTo>
                    <a:pt x="12" y="206"/>
                  </a:moveTo>
                  <a:lnTo>
                    <a:pt x="12" y="208"/>
                  </a:lnTo>
                  <a:lnTo>
                    <a:pt x="10" y="208"/>
                  </a:lnTo>
                  <a:lnTo>
                    <a:pt x="12" y="206"/>
                  </a:lnTo>
                  <a:close/>
                  <a:moveTo>
                    <a:pt x="12" y="180"/>
                  </a:moveTo>
                  <a:lnTo>
                    <a:pt x="12" y="183"/>
                  </a:lnTo>
                  <a:lnTo>
                    <a:pt x="11" y="180"/>
                  </a:lnTo>
                  <a:lnTo>
                    <a:pt x="12" y="180"/>
                  </a:lnTo>
                  <a:close/>
                  <a:moveTo>
                    <a:pt x="12" y="173"/>
                  </a:moveTo>
                  <a:lnTo>
                    <a:pt x="12" y="176"/>
                  </a:lnTo>
                  <a:lnTo>
                    <a:pt x="10" y="176"/>
                  </a:lnTo>
                  <a:lnTo>
                    <a:pt x="12" y="173"/>
                  </a:lnTo>
                  <a:close/>
                  <a:moveTo>
                    <a:pt x="12" y="148"/>
                  </a:moveTo>
                  <a:lnTo>
                    <a:pt x="12" y="150"/>
                  </a:lnTo>
                  <a:lnTo>
                    <a:pt x="11" y="148"/>
                  </a:lnTo>
                  <a:lnTo>
                    <a:pt x="12" y="148"/>
                  </a:lnTo>
                  <a:close/>
                  <a:moveTo>
                    <a:pt x="12" y="144"/>
                  </a:moveTo>
                  <a:lnTo>
                    <a:pt x="10" y="144"/>
                  </a:lnTo>
                  <a:lnTo>
                    <a:pt x="12" y="141"/>
                  </a:lnTo>
                  <a:lnTo>
                    <a:pt x="12" y="144"/>
                  </a:lnTo>
                  <a:close/>
                  <a:moveTo>
                    <a:pt x="12" y="118"/>
                  </a:moveTo>
                  <a:lnTo>
                    <a:pt x="11" y="115"/>
                  </a:lnTo>
                  <a:lnTo>
                    <a:pt x="12" y="115"/>
                  </a:lnTo>
                  <a:lnTo>
                    <a:pt x="12" y="118"/>
                  </a:lnTo>
                  <a:close/>
                  <a:moveTo>
                    <a:pt x="46" y="54"/>
                  </a:moveTo>
                  <a:lnTo>
                    <a:pt x="46" y="51"/>
                  </a:lnTo>
                  <a:lnTo>
                    <a:pt x="50" y="51"/>
                  </a:lnTo>
                  <a:lnTo>
                    <a:pt x="46" y="59"/>
                  </a:lnTo>
                  <a:lnTo>
                    <a:pt x="46" y="54"/>
                  </a:lnTo>
                  <a:close/>
                  <a:moveTo>
                    <a:pt x="46" y="79"/>
                  </a:moveTo>
                  <a:lnTo>
                    <a:pt x="46" y="70"/>
                  </a:lnTo>
                  <a:lnTo>
                    <a:pt x="50" y="79"/>
                  </a:lnTo>
                  <a:lnTo>
                    <a:pt x="46" y="79"/>
                  </a:lnTo>
                  <a:close/>
                  <a:moveTo>
                    <a:pt x="51" y="111"/>
                  </a:moveTo>
                  <a:lnTo>
                    <a:pt x="50" y="111"/>
                  </a:lnTo>
                  <a:lnTo>
                    <a:pt x="46" y="102"/>
                  </a:lnTo>
                  <a:lnTo>
                    <a:pt x="46" y="92"/>
                  </a:lnTo>
                  <a:lnTo>
                    <a:pt x="50" y="83"/>
                  </a:lnTo>
                  <a:lnTo>
                    <a:pt x="51" y="83"/>
                  </a:lnTo>
                  <a:lnTo>
                    <a:pt x="51" y="111"/>
                  </a:lnTo>
                  <a:close/>
                  <a:moveTo>
                    <a:pt x="46" y="118"/>
                  </a:moveTo>
                  <a:lnTo>
                    <a:pt x="46" y="115"/>
                  </a:lnTo>
                  <a:lnTo>
                    <a:pt x="50" y="115"/>
                  </a:lnTo>
                  <a:lnTo>
                    <a:pt x="46" y="124"/>
                  </a:lnTo>
                  <a:lnTo>
                    <a:pt x="46" y="118"/>
                  </a:lnTo>
                  <a:close/>
                  <a:moveTo>
                    <a:pt x="46" y="144"/>
                  </a:moveTo>
                  <a:lnTo>
                    <a:pt x="46" y="135"/>
                  </a:lnTo>
                  <a:lnTo>
                    <a:pt x="50" y="144"/>
                  </a:lnTo>
                  <a:lnTo>
                    <a:pt x="46" y="144"/>
                  </a:lnTo>
                  <a:close/>
                  <a:moveTo>
                    <a:pt x="46" y="151"/>
                  </a:moveTo>
                  <a:lnTo>
                    <a:pt x="46" y="148"/>
                  </a:lnTo>
                  <a:lnTo>
                    <a:pt x="50" y="148"/>
                  </a:lnTo>
                  <a:lnTo>
                    <a:pt x="46" y="156"/>
                  </a:lnTo>
                  <a:lnTo>
                    <a:pt x="46" y="151"/>
                  </a:lnTo>
                  <a:close/>
                  <a:moveTo>
                    <a:pt x="46" y="176"/>
                  </a:moveTo>
                  <a:lnTo>
                    <a:pt x="46" y="167"/>
                  </a:lnTo>
                  <a:lnTo>
                    <a:pt x="50" y="176"/>
                  </a:lnTo>
                  <a:lnTo>
                    <a:pt x="46" y="176"/>
                  </a:lnTo>
                  <a:close/>
                  <a:moveTo>
                    <a:pt x="46" y="183"/>
                  </a:moveTo>
                  <a:lnTo>
                    <a:pt x="46" y="180"/>
                  </a:lnTo>
                  <a:lnTo>
                    <a:pt x="50" y="180"/>
                  </a:lnTo>
                  <a:lnTo>
                    <a:pt x="46" y="189"/>
                  </a:lnTo>
                  <a:lnTo>
                    <a:pt x="46" y="183"/>
                  </a:lnTo>
                  <a:close/>
                  <a:moveTo>
                    <a:pt x="46" y="200"/>
                  </a:moveTo>
                  <a:lnTo>
                    <a:pt x="50" y="208"/>
                  </a:lnTo>
                  <a:lnTo>
                    <a:pt x="46" y="208"/>
                  </a:lnTo>
                  <a:lnTo>
                    <a:pt x="46" y="200"/>
                  </a:lnTo>
                  <a:close/>
                  <a:moveTo>
                    <a:pt x="46" y="86"/>
                  </a:moveTo>
                  <a:lnTo>
                    <a:pt x="46" y="83"/>
                  </a:lnTo>
                  <a:lnTo>
                    <a:pt x="48" y="83"/>
                  </a:lnTo>
                  <a:lnTo>
                    <a:pt x="46" y="88"/>
                  </a:lnTo>
                  <a:lnTo>
                    <a:pt x="46" y="86"/>
                  </a:lnTo>
                  <a:close/>
                  <a:moveTo>
                    <a:pt x="46" y="106"/>
                  </a:moveTo>
                  <a:lnTo>
                    <a:pt x="48" y="111"/>
                  </a:lnTo>
                  <a:lnTo>
                    <a:pt x="46" y="111"/>
                  </a:lnTo>
                  <a:lnTo>
                    <a:pt x="46" y="106"/>
                  </a:lnTo>
                  <a:close/>
                  <a:moveTo>
                    <a:pt x="8" y="176"/>
                  </a:moveTo>
                  <a:lnTo>
                    <a:pt x="8" y="148"/>
                  </a:lnTo>
                  <a:lnTo>
                    <a:pt x="9" y="148"/>
                  </a:lnTo>
                  <a:lnTo>
                    <a:pt x="12" y="155"/>
                  </a:lnTo>
                  <a:lnTo>
                    <a:pt x="12" y="169"/>
                  </a:lnTo>
                  <a:lnTo>
                    <a:pt x="9" y="176"/>
                  </a:lnTo>
                  <a:lnTo>
                    <a:pt x="8" y="176"/>
                  </a:lnTo>
                  <a:close/>
                  <a:moveTo>
                    <a:pt x="8" y="208"/>
                  </a:moveTo>
                  <a:lnTo>
                    <a:pt x="8" y="180"/>
                  </a:lnTo>
                  <a:lnTo>
                    <a:pt x="9" y="180"/>
                  </a:lnTo>
                  <a:lnTo>
                    <a:pt x="12" y="187"/>
                  </a:lnTo>
                  <a:lnTo>
                    <a:pt x="12" y="201"/>
                  </a:lnTo>
                  <a:lnTo>
                    <a:pt x="9" y="208"/>
                  </a:lnTo>
                  <a:lnTo>
                    <a:pt x="8" y="208"/>
                  </a:lnTo>
                  <a:close/>
                  <a:moveTo>
                    <a:pt x="46" y="228"/>
                  </a:moveTo>
                  <a:lnTo>
                    <a:pt x="46" y="225"/>
                  </a:lnTo>
                  <a:lnTo>
                    <a:pt x="51" y="214"/>
                  </a:lnTo>
                  <a:lnTo>
                    <a:pt x="51" y="239"/>
                  </a:lnTo>
                  <a:lnTo>
                    <a:pt x="46" y="228"/>
                  </a:lnTo>
                  <a:close/>
                  <a:moveTo>
                    <a:pt x="12" y="29"/>
                  </a:moveTo>
                  <a:lnTo>
                    <a:pt x="12" y="36"/>
                  </a:lnTo>
                  <a:lnTo>
                    <a:pt x="8" y="44"/>
                  </a:lnTo>
                  <a:lnTo>
                    <a:pt x="8" y="20"/>
                  </a:lnTo>
                  <a:lnTo>
                    <a:pt x="12" y="29"/>
                  </a:lnTo>
                  <a:close/>
                  <a:moveTo>
                    <a:pt x="55" y="268"/>
                  </a:moveTo>
                  <a:lnTo>
                    <a:pt x="54" y="268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51" y="14"/>
                  </a:lnTo>
                  <a:lnTo>
                    <a:pt x="39" y="14"/>
                  </a:lnTo>
                  <a:lnTo>
                    <a:pt x="39" y="0"/>
                  </a:lnTo>
                  <a:lnTo>
                    <a:pt x="35" y="0"/>
                  </a:lnTo>
                  <a:lnTo>
                    <a:pt x="35" y="14"/>
                  </a:lnTo>
                  <a:lnTo>
                    <a:pt x="24" y="14"/>
                  </a:lnTo>
                  <a:lnTo>
                    <a:pt x="24" y="0"/>
                  </a:lnTo>
                  <a:lnTo>
                    <a:pt x="20" y="0"/>
                  </a:lnTo>
                  <a:lnTo>
                    <a:pt x="20" y="14"/>
                  </a:lnTo>
                  <a:lnTo>
                    <a:pt x="8" y="14"/>
                  </a:lnTo>
                  <a:lnTo>
                    <a:pt x="8" y="0"/>
                  </a:lnTo>
                  <a:lnTo>
                    <a:pt x="5" y="0"/>
                  </a:lnTo>
                  <a:lnTo>
                    <a:pt x="5" y="268"/>
                  </a:lnTo>
                  <a:lnTo>
                    <a:pt x="0" y="268"/>
                  </a:lnTo>
                  <a:lnTo>
                    <a:pt x="0" y="275"/>
                  </a:lnTo>
                  <a:lnTo>
                    <a:pt x="57" y="275"/>
                  </a:lnTo>
                  <a:lnTo>
                    <a:pt x="57" y="268"/>
                  </a:lnTo>
                  <a:lnTo>
                    <a:pt x="55" y="268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3">
              <a:extLst>
                <a:ext uri="{FF2B5EF4-FFF2-40B4-BE49-F238E27FC236}">
                  <a16:creationId xmlns:a16="http://schemas.microsoft.com/office/drawing/2014/main" id="{D24E0110-B627-4668-9BF1-FED64A352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4213" y="4383088"/>
              <a:ext cx="107950" cy="250825"/>
            </a:xfrm>
            <a:custGeom>
              <a:avLst/>
              <a:gdLst>
                <a:gd name="T0" fmla="*/ 286 w 302"/>
                <a:gd name="T1" fmla="*/ 623 h 687"/>
                <a:gd name="T2" fmla="*/ 286 w 302"/>
                <a:gd name="T3" fmla="*/ 21 h 687"/>
                <a:gd name="T4" fmla="*/ 240 w 302"/>
                <a:gd name="T5" fmla="*/ 21 h 687"/>
                <a:gd name="T6" fmla="*/ 240 w 302"/>
                <a:gd name="T7" fmla="*/ 0 h 687"/>
                <a:gd name="T8" fmla="*/ 95 w 302"/>
                <a:gd name="T9" fmla="*/ 0 h 687"/>
                <a:gd name="T10" fmla="*/ 95 w 302"/>
                <a:gd name="T11" fmla="*/ 21 h 687"/>
                <a:gd name="T12" fmla="*/ 27 w 302"/>
                <a:gd name="T13" fmla="*/ 21 h 687"/>
                <a:gd name="T14" fmla="*/ 27 w 302"/>
                <a:gd name="T15" fmla="*/ 623 h 687"/>
                <a:gd name="T16" fmla="*/ 0 w 302"/>
                <a:gd name="T17" fmla="*/ 623 h 687"/>
                <a:gd name="T18" fmla="*/ 0 w 302"/>
                <a:gd name="T19" fmla="*/ 687 h 687"/>
                <a:gd name="T20" fmla="*/ 302 w 302"/>
                <a:gd name="T21" fmla="*/ 687 h 687"/>
                <a:gd name="T22" fmla="*/ 302 w 302"/>
                <a:gd name="T23" fmla="*/ 623 h 687"/>
                <a:gd name="T24" fmla="*/ 286 w 302"/>
                <a:gd name="T25" fmla="*/ 623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687">
                  <a:moveTo>
                    <a:pt x="286" y="623"/>
                  </a:moveTo>
                  <a:lnTo>
                    <a:pt x="286" y="21"/>
                  </a:lnTo>
                  <a:lnTo>
                    <a:pt x="240" y="21"/>
                  </a:lnTo>
                  <a:lnTo>
                    <a:pt x="240" y="0"/>
                  </a:lnTo>
                  <a:lnTo>
                    <a:pt x="95" y="0"/>
                  </a:lnTo>
                  <a:lnTo>
                    <a:pt x="95" y="21"/>
                  </a:lnTo>
                  <a:lnTo>
                    <a:pt x="27" y="21"/>
                  </a:lnTo>
                  <a:lnTo>
                    <a:pt x="27" y="623"/>
                  </a:lnTo>
                  <a:lnTo>
                    <a:pt x="0" y="623"/>
                  </a:lnTo>
                  <a:lnTo>
                    <a:pt x="0" y="687"/>
                  </a:lnTo>
                  <a:lnTo>
                    <a:pt x="302" y="687"/>
                  </a:lnTo>
                  <a:lnTo>
                    <a:pt x="302" y="623"/>
                  </a:lnTo>
                  <a:lnTo>
                    <a:pt x="286" y="623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4">
              <a:extLst>
                <a:ext uri="{FF2B5EF4-FFF2-40B4-BE49-F238E27FC236}">
                  <a16:creationId xmlns:a16="http://schemas.microsoft.com/office/drawing/2014/main" id="{09FA81BB-C4CC-4287-B81D-AC860D4BAA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0088" y="4619626"/>
              <a:ext cx="106362" cy="14288"/>
            </a:xfrm>
            <a:custGeom>
              <a:avLst/>
              <a:gdLst>
                <a:gd name="T0" fmla="*/ 291 w 294"/>
                <a:gd name="T1" fmla="*/ 39 h 39"/>
                <a:gd name="T2" fmla="*/ 286 w 294"/>
                <a:gd name="T3" fmla="*/ 33 h 39"/>
                <a:gd name="T4" fmla="*/ 294 w 294"/>
                <a:gd name="T5" fmla="*/ 23 h 39"/>
                <a:gd name="T6" fmla="*/ 284 w 294"/>
                <a:gd name="T7" fmla="*/ 13 h 39"/>
                <a:gd name="T8" fmla="*/ 274 w 294"/>
                <a:gd name="T9" fmla="*/ 23 h 39"/>
                <a:gd name="T10" fmla="*/ 275 w 294"/>
                <a:gd name="T11" fmla="*/ 26 h 39"/>
                <a:gd name="T12" fmla="*/ 273 w 294"/>
                <a:gd name="T13" fmla="*/ 27 h 39"/>
                <a:gd name="T14" fmla="*/ 271 w 294"/>
                <a:gd name="T15" fmla="*/ 26 h 39"/>
                <a:gd name="T16" fmla="*/ 268 w 294"/>
                <a:gd name="T17" fmla="*/ 29 h 39"/>
                <a:gd name="T18" fmla="*/ 258 w 294"/>
                <a:gd name="T19" fmla="*/ 36 h 39"/>
                <a:gd name="T20" fmla="*/ 256 w 294"/>
                <a:gd name="T21" fmla="*/ 35 h 39"/>
                <a:gd name="T22" fmla="*/ 254 w 294"/>
                <a:gd name="T23" fmla="*/ 36 h 39"/>
                <a:gd name="T24" fmla="*/ 254 w 294"/>
                <a:gd name="T25" fmla="*/ 36 h 39"/>
                <a:gd name="T26" fmla="*/ 250 w 294"/>
                <a:gd name="T27" fmla="*/ 32 h 39"/>
                <a:gd name="T28" fmla="*/ 248 w 294"/>
                <a:gd name="T29" fmla="*/ 33 h 39"/>
                <a:gd name="T30" fmla="*/ 241 w 294"/>
                <a:gd name="T31" fmla="*/ 28 h 39"/>
                <a:gd name="T32" fmla="*/ 239 w 294"/>
                <a:gd name="T33" fmla="*/ 26 h 39"/>
                <a:gd name="T34" fmla="*/ 239 w 294"/>
                <a:gd name="T35" fmla="*/ 26 h 39"/>
                <a:gd name="T36" fmla="*/ 218 w 294"/>
                <a:gd name="T37" fmla="*/ 8 h 39"/>
                <a:gd name="T38" fmla="*/ 206 w 294"/>
                <a:gd name="T39" fmla="*/ 11 h 39"/>
                <a:gd name="T40" fmla="*/ 194 w 294"/>
                <a:gd name="T41" fmla="*/ 4 h 39"/>
                <a:gd name="T42" fmla="*/ 182 w 294"/>
                <a:gd name="T43" fmla="*/ 10 h 39"/>
                <a:gd name="T44" fmla="*/ 180 w 294"/>
                <a:gd name="T45" fmla="*/ 9 h 39"/>
                <a:gd name="T46" fmla="*/ 178 w 294"/>
                <a:gd name="T47" fmla="*/ 9 h 39"/>
                <a:gd name="T48" fmla="*/ 176 w 294"/>
                <a:gd name="T49" fmla="*/ 8 h 39"/>
                <a:gd name="T50" fmla="*/ 175 w 294"/>
                <a:gd name="T51" fmla="*/ 9 h 39"/>
                <a:gd name="T52" fmla="*/ 165 w 294"/>
                <a:gd name="T53" fmla="*/ 8 h 39"/>
                <a:gd name="T54" fmla="*/ 142 w 294"/>
                <a:gd name="T55" fmla="*/ 15 h 39"/>
                <a:gd name="T56" fmla="*/ 126 w 294"/>
                <a:gd name="T57" fmla="*/ 0 h 39"/>
                <a:gd name="T58" fmla="*/ 111 w 294"/>
                <a:gd name="T59" fmla="*/ 9 h 39"/>
                <a:gd name="T60" fmla="*/ 107 w 294"/>
                <a:gd name="T61" fmla="*/ 8 h 39"/>
                <a:gd name="T62" fmla="*/ 100 w 294"/>
                <a:gd name="T63" fmla="*/ 11 h 39"/>
                <a:gd name="T64" fmla="*/ 96 w 294"/>
                <a:gd name="T65" fmla="*/ 11 h 39"/>
                <a:gd name="T66" fmla="*/ 74 w 294"/>
                <a:gd name="T67" fmla="*/ 20 h 39"/>
                <a:gd name="T68" fmla="*/ 74 w 294"/>
                <a:gd name="T69" fmla="*/ 20 h 39"/>
                <a:gd name="T70" fmla="*/ 72 w 294"/>
                <a:gd name="T71" fmla="*/ 20 h 39"/>
                <a:gd name="T72" fmla="*/ 66 w 294"/>
                <a:gd name="T73" fmla="*/ 16 h 39"/>
                <a:gd name="T74" fmla="*/ 58 w 294"/>
                <a:gd name="T75" fmla="*/ 23 h 39"/>
                <a:gd name="T76" fmla="*/ 58 w 294"/>
                <a:gd name="T77" fmla="*/ 24 h 39"/>
                <a:gd name="T78" fmla="*/ 53 w 294"/>
                <a:gd name="T79" fmla="*/ 23 h 39"/>
                <a:gd name="T80" fmla="*/ 34 w 294"/>
                <a:gd name="T81" fmla="*/ 33 h 39"/>
                <a:gd name="T82" fmla="*/ 24 w 294"/>
                <a:gd name="T83" fmla="*/ 28 h 39"/>
                <a:gd name="T84" fmla="*/ 14 w 294"/>
                <a:gd name="T85" fmla="*/ 34 h 39"/>
                <a:gd name="T86" fmla="*/ 13 w 294"/>
                <a:gd name="T87" fmla="*/ 34 h 39"/>
                <a:gd name="T88" fmla="*/ 11 w 294"/>
                <a:gd name="T89" fmla="*/ 36 h 39"/>
                <a:gd name="T90" fmla="*/ 6 w 294"/>
                <a:gd name="T91" fmla="*/ 39 h 39"/>
                <a:gd name="T92" fmla="*/ 291 w 294"/>
                <a:gd name="T93" fmla="*/ 39 h 39"/>
                <a:gd name="T94" fmla="*/ 4 w 294"/>
                <a:gd name="T95" fmla="*/ 39 h 39"/>
                <a:gd name="T96" fmla="*/ 2 w 294"/>
                <a:gd name="T97" fmla="*/ 38 h 39"/>
                <a:gd name="T98" fmla="*/ 0 w 294"/>
                <a:gd name="T99" fmla="*/ 39 h 39"/>
                <a:gd name="T100" fmla="*/ 4 w 294"/>
                <a:gd name="T10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4" h="39">
                  <a:moveTo>
                    <a:pt x="291" y="39"/>
                  </a:moveTo>
                  <a:cubicBezTo>
                    <a:pt x="290" y="36"/>
                    <a:pt x="288" y="34"/>
                    <a:pt x="286" y="33"/>
                  </a:cubicBezTo>
                  <a:cubicBezTo>
                    <a:pt x="291" y="32"/>
                    <a:pt x="294" y="28"/>
                    <a:pt x="294" y="23"/>
                  </a:cubicBezTo>
                  <a:cubicBezTo>
                    <a:pt x="294" y="17"/>
                    <a:pt x="290" y="13"/>
                    <a:pt x="284" y="13"/>
                  </a:cubicBezTo>
                  <a:cubicBezTo>
                    <a:pt x="279" y="13"/>
                    <a:pt x="274" y="17"/>
                    <a:pt x="274" y="23"/>
                  </a:cubicBezTo>
                  <a:cubicBezTo>
                    <a:pt x="274" y="24"/>
                    <a:pt x="275" y="25"/>
                    <a:pt x="275" y="26"/>
                  </a:cubicBezTo>
                  <a:lnTo>
                    <a:pt x="273" y="27"/>
                  </a:lnTo>
                  <a:cubicBezTo>
                    <a:pt x="273" y="27"/>
                    <a:pt x="272" y="26"/>
                    <a:pt x="271" y="26"/>
                  </a:cubicBezTo>
                  <a:cubicBezTo>
                    <a:pt x="270" y="26"/>
                    <a:pt x="268" y="28"/>
                    <a:pt x="268" y="29"/>
                  </a:cubicBezTo>
                  <a:cubicBezTo>
                    <a:pt x="264" y="30"/>
                    <a:pt x="261" y="32"/>
                    <a:pt x="258" y="36"/>
                  </a:cubicBezTo>
                  <a:lnTo>
                    <a:pt x="256" y="35"/>
                  </a:lnTo>
                  <a:cubicBezTo>
                    <a:pt x="255" y="35"/>
                    <a:pt x="254" y="36"/>
                    <a:pt x="254" y="36"/>
                  </a:cubicBezTo>
                  <a:lnTo>
                    <a:pt x="254" y="36"/>
                  </a:lnTo>
                  <a:cubicBezTo>
                    <a:pt x="254" y="34"/>
                    <a:pt x="252" y="32"/>
                    <a:pt x="250" y="32"/>
                  </a:cubicBezTo>
                  <a:cubicBezTo>
                    <a:pt x="249" y="32"/>
                    <a:pt x="248" y="33"/>
                    <a:pt x="248" y="33"/>
                  </a:cubicBezTo>
                  <a:cubicBezTo>
                    <a:pt x="247" y="30"/>
                    <a:pt x="245" y="28"/>
                    <a:pt x="241" y="28"/>
                  </a:cubicBezTo>
                  <a:cubicBezTo>
                    <a:pt x="241" y="27"/>
                    <a:pt x="240" y="26"/>
                    <a:pt x="239" y="26"/>
                  </a:cubicBezTo>
                  <a:lnTo>
                    <a:pt x="239" y="26"/>
                  </a:lnTo>
                  <a:cubicBezTo>
                    <a:pt x="237" y="16"/>
                    <a:pt x="228" y="8"/>
                    <a:pt x="218" y="8"/>
                  </a:cubicBezTo>
                  <a:cubicBezTo>
                    <a:pt x="214" y="8"/>
                    <a:pt x="210" y="9"/>
                    <a:pt x="206" y="11"/>
                  </a:cubicBezTo>
                  <a:cubicBezTo>
                    <a:pt x="204" y="7"/>
                    <a:pt x="199" y="4"/>
                    <a:pt x="194" y="4"/>
                  </a:cubicBezTo>
                  <a:cubicBezTo>
                    <a:pt x="189" y="4"/>
                    <a:pt x="185" y="6"/>
                    <a:pt x="182" y="10"/>
                  </a:cubicBezTo>
                  <a:cubicBezTo>
                    <a:pt x="182" y="9"/>
                    <a:pt x="181" y="9"/>
                    <a:pt x="180" y="9"/>
                  </a:cubicBezTo>
                  <a:cubicBezTo>
                    <a:pt x="179" y="9"/>
                    <a:pt x="178" y="9"/>
                    <a:pt x="178" y="9"/>
                  </a:cubicBezTo>
                  <a:lnTo>
                    <a:pt x="176" y="8"/>
                  </a:lnTo>
                  <a:lnTo>
                    <a:pt x="175" y="9"/>
                  </a:lnTo>
                  <a:cubicBezTo>
                    <a:pt x="171" y="8"/>
                    <a:pt x="168" y="8"/>
                    <a:pt x="165" y="8"/>
                  </a:cubicBezTo>
                  <a:cubicBezTo>
                    <a:pt x="156" y="8"/>
                    <a:pt x="149" y="11"/>
                    <a:pt x="142" y="15"/>
                  </a:cubicBezTo>
                  <a:cubicBezTo>
                    <a:pt x="142" y="7"/>
                    <a:pt x="135" y="0"/>
                    <a:pt x="126" y="0"/>
                  </a:cubicBezTo>
                  <a:cubicBezTo>
                    <a:pt x="119" y="0"/>
                    <a:pt x="114" y="4"/>
                    <a:pt x="111" y="9"/>
                  </a:cubicBezTo>
                  <a:cubicBezTo>
                    <a:pt x="110" y="8"/>
                    <a:pt x="108" y="8"/>
                    <a:pt x="107" y="8"/>
                  </a:cubicBezTo>
                  <a:cubicBezTo>
                    <a:pt x="104" y="8"/>
                    <a:pt x="101" y="9"/>
                    <a:pt x="100" y="11"/>
                  </a:cubicBezTo>
                  <a:cubicBezTo>
                    <a:pt x="98" y="11"/>
                    <a:pt x="97" y="11"/>
                    <a:pt x="96" y="11"/>
                  </a:cubicBezTo>
                  <a:cubicBezTo>
                    <a:pt x="88" y="11"/>
                    <a:pt x="80" y="15"/>
                    <a:pt x="74" y="20"/>
                  </a:cubicBezTo>
                  <a:lnTo>
                    <a:pt x="74" y="20"/>
                  </a:lnTo>
                  <a:lnTo>
                    <a:pt x="72" y="20"/>
                  </a:lnTo>
                  <a:cubicBezTo>
                    <a:pt x="71" y="18"/>
                    <a:pt x="69" y="16"/>
                    <a:pt x="66" y="16"/>
                  </a:cubicBezTo>
                  <a:cubicBezTo>
                    <a:pt x="61" y="16"/>
                    <a:pt x="58" y="19"/>
                    <a:pt x="58" y="23"/>
                  </a:cubicBezTo>
                  <a:lnTo>
                    <a:pt x="58" y="24"/>
                  </a:lnTo>
                  <a:cubicBezTo>
                    <a:pt x="57" y="24"/>
                    <a:pt x="55" y="23"/>
                    <a:pt x="53" y="23"/>
                  </a:cubicBezTo>
                  <a:cubicBezTo>
                    <a:pt x="45" y="23"/>
                    <a:pt x="38" y="27"/>
                    <a:pt x="34" y="33"/>
                  </a:cubicBezTo>
                  <a:cubicBezTo>
                    <a:pt x="31" y="30"/>
                    <a:pt x="28" y="28"/>
                    <a:pt x="24" y="28"/>
                  </a:cubicBezTo>
                  <a:cubicBezTo>
                    <a:pt x="20" y="28"/>
                    <a:pt x="16" y="30"/>
                    <a:pt x="14" y="34"/>
                  </a:cubicBezTo>
                  <a:lnTo>
                    <a:pt x="13" y="34"/>
                  </a:lnTo>
                  <a:cubicBezTo>
                    <a:pt x="12" y="34"/>
                    <a:pt x="11" y="34"/>
                    <a:pt x="11" y="36"/>
                  </a:cubicBezTo>
                  <a:cubicBezTo>
                    <a:pt x="9" y="36"/>
                    <a:pt x="7" y="37"/>
                    <a:pt x="6" y="39"/>
                  </a:cubicBezTo>
                  <a:lnTo>
                    <a:pt x="291" y="39"/>
                  </a:lnTo>
                  <a:close/>
                  <a:moveTo>
                    <a:pt x="4" y="39"/>
                  </a:moveTo>
                  <a:cubicBezTo>
                    <a:pt x="4" y="38"/>
                    <a:pt x="3" y="38"/>
                    <a:pt x="2" y="38"/>
                  </a:cubicBezTo>
                  <a:cubicBezTo>
                    <a:pt x="2" y="38"/>
                    <a:pt x="1" y="38"/>
                    <a:pt x="0" y="39"/>
                  </a:cubicBezTo>
                  <a:lnTo>
                    <a:pt x="4" y="39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5">
              <a:extLst>
                <a:ext uri="{FF2B5EF4-FFF2-40B4-BE49-F238E27FC236}">
                  <a16:creationId xmlns:a16="http://schemas.microsoft.com/office/drawing/2014/main" id="{D46F4262-2823-4C5D-8120-A5FE07B74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663" y="4459288"/>
              <a:ext cx="133350" cy="174625"/>
            </a:xfrm>
            <a:custGeom>
              <a:avLst/>
              <a:gdLst>
                <a:gd name="T0" fmla="*/ 372 w 372"/>
                <a:gd name="T1" fmla="*/ 395 h 476"/>
                <a:gd name="T2" fmla="*/ 372 w 372"/>
                <a:gd name="T3" fmla="*/ 387 h 476"/>
                <a:gd name="T4" fmla="*/ 335 w 372"/>
                <a:gd name="T5" fmla="*/ 387 h 476"/>
                <a:gd name="T6" fmla="*/ 335 w 372"/>
                <a:gd name="T7" fmla="*/ 16 h 476"/>
                <a:gd name="T8" fmla="*/ 280 w 372"/>
                <a:gd name="T9" fmla="*/ 16 h 476"/>
                <a:gd name="T10" fmla="*/ 280 w 372"/>
                <a:gd name="T11" fmla="*/ 0 h 476"/>
                <a:gd name="T12" fmla="*/ 174 w 372"/>
                <a:gd name="T13" fmla="*/ 0 h 476"/>
                <a:gd name="T14" fmla="*/ 174 w 372"/>
                <a:gd name="T15" fmla="*/ 16 h 476"/>
                <a:gd name="T16" fmla="*/ 120 w 372"/>
                <a:gd name="T17" fmla="*/ 16 h 476"/>
                <a:gd name="T18" fmla="*/ 120 w 372"/>
                <a:gd name="T19" fmla="*/ 387 h 476"/>
                <a:gd name="T20" fmla="*/ 0 w 372"/>
                <a:gd name="T21" fmla="*/ 387 h 476"/>
                <a:gd name="T22" fmla="*/ 0 w 372"/>
                <a:gd name="T23" fmla="*/ 467 h 476"/>
                <a:gd name="T24" fmla="*/ 4 w 372"/>
                <a:gd name="T25" fmla="*/ 467 h 476"/>
                <a:gd name="T26" fmla="*/ 4 w 372"/>
                <a:gd name="T27" fmla="*/ 476 h 476"/>
                <a:gd name="T28" fmla="*/ 368 w 372"/>
                <a:gd name="T29" fmla="*/ 476 h 476"/>
                <a:gd name="T30" fmla="*/ 368 w 372"/>
                <a:gd name="T31" fmla="*/ 475 h 476"/>
                <a:gd name="T32" fmla="*/ 368 w 372"/>
                <a:gd name="T33" fmla="*/ 475 h 476"/>
                <a:gd name="T34" fmla="*/ 368 w 372"/>
                <a:gd name="T35" fmla="*/ 472 h 476"/>
                <a:gd name="T36" fmla="*/ 368 w 372"/>
                <a:gd name="T37" fmla="*/ 472 h 476"/>
                <a:gd name="T38" fmla="*/ 368 w 372"/>
                <a:gd name="T39" fmla="*/ 467 h 476"/>
                <a:gd name="T40" fmla="*/ 372 w 372"/>
                <a:gd name="T41" fmla="*/ 467 h 476"/>
                <a:gd name="T42" fmla="*/ 372 w 372"/>
                <a:gd name="T43" fmla="*/ 39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2" h="476">
                  <a:moveTo>
                    <a:pt x="372" y="395"/>
                  </a:moveTo>
                  <a:lnTo>
                    <a:pt x="372" y="387"/>
                  </a:lnTo>
                  <a:lnTo>
                    <a:pt x="335" y="387"/>
                  </a:lnTo>
                  <a:lnTo>
                    <a:pt x="335" y="16"/>
                  </a:lnTo>
                  <a:lnTo>
                    <a:pt x="280" y="16"/>
                  </a:lnTo>
                  <a:lnTo>
                    <a:pt x="280" y="0"/>
                  </a:lnTo>
                  <a:lnTo>
                    <a:pt x="174" y="0"/>
                  </a:lnTo>
                  <a:lnTo>
                    <a:pt x="174" y="16"/>
                  </a:lnTo>
                  <a:lnTo>
                    <a:pt x="120" y="16"/>
                  </a:lnTo>
                  <a:lnTo>
                    <a:pt x="120" y="387"/>
                  </a:lnTo>
                  <a:lnTo>
                    <a:pt x="0" y="387"/>
                  </a:lnTo>
                  <a:lnTo>
                    <a:pt x="0" y="467"/>
                  </a:lnTo>
                  <a:lnTo>
                    <a:pt x="4" y="467"/>
                  </a:lnTo>
                  <a:lnTo>
                    <a:pt x="4" y="476"/>
                  </a:lnTo>
                  <a:lnTo>
                    <a:pt x="368" y="476"/>
                  </a:lnTo>
                  <a:lnTo>
                    <a:pt x="368" y="475"/>
                  </a:lnTo>
                  <a:lnTo>
                    <a:pt x="368" y="475"/>
                  </a:lnTo>
                  <a:lnTo>
                    <a:pt x="368" y="472"/>
                  </a:lnTo>
                  <a:lnTo>
                    <a:pt x="368" y="472"/>
                  </a:lnTo>
                  <a:lnTo>
                    <a:pt x="368" y="467"/>
                  </a:lnTo>
                  <a:lnTo>
                    <a:pt x="372" y="467"/>
                  </a:lnTo>
                  <a:lnTo>
                    <a:pt x="372" y="395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6">
              <a:extLst>
                <a:ext uri="{FF2B5EF4-FFF2-40B4-BE49-F238E27FC236}">
                  <a16:creationId xmlns:a16="http://schemas.microsoft.com/office/drawing/2014/main" id="{F19DDD1B-6ADE-4DBD-8191-A23F7A990D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888" y="4402138"/>
              <a:ext cx="136525" cy="231775"/>
            </a:xfrm>
            <a:custGeom>
              <a:avLst/>
              <a:gdLst>
                <a:gd name="T0" fmla="*/ 190 w 379"/>
                <a:gd name="T1" fmla="*/ 4 h 636"/>
                <a:gd name="T2" fmla="*/ 121 w 379"/>
                <a:gd name="T3" fmla="*/ 430 h 636"/>
                <a:gd name="T4" fmla="*/ 16 w 379"/>
                <a:gd name="T5" fmla="*/ 427 h 636"/>
                <a:gd name="T6" fmla="*/ 70 w 379"/>
                <a:gd name="T7" fmla="*/ 76 h 636"/>
                <a:gd name="T8" fmla="*/ 309 w 379"/>
                <a:gd name="T9" fmla="*/ 76 h 636"/>
                <a:gd name="T10" fmla="*/ 362 w 379"/>
                <a:gd name="T11" fmla="*/ 351 h 636"/>
                <a:gd name="T12" fmla="*/ 333 w 379"/>
                <a:gd name="T13" fmla="*/ 308 h 636"/>
                <a:gd name="T14" fmla="*/ 331 w 379"/>
                <a:gd name="T15" fmla="*/ 273 h 636"/>
                <a:gd name="T16" fmla="*/ 327 w 379"/>
                <a:gd name="T17" fmla="*/ 246 h 636"/>
                <a:gd name="T18" fmla="*/ 323 w 379"/>
                <a:gd name="T19" fmla="*/ 213 h 636"/>
                <a:gd name="T20" fmla="*/ 321 w 379"/>
                <a:gd name="T21" fmla="*/ 187 h 636"/>
                <a:gd name="T22" fmla="*/ 317 w 379"/>
                <a:gd name="T23" fmla="*/ 158 h 636"/>
                <a:gd name="T24" fmla="*/ 316 w 379"/>
                <a:gd name="T25" fmla="*/ 125 h 636"/>
                <a:gd name="T26" fmla="*/ 311 w 379"/>
                <a:gd name="T27" fmla="*/ 80 h 636"/>
                <a:gd name="T28" fmla="*/ 309 w 379"/>
                <a:gd name="T29" fmla="*/ 80 h 636"/>
                <a:gd name="T30" fmla="*/ 304 w 379"/>
                <a:gd name="T31" fmla="*/ 124 h 636"/>
                <a:gd name="T32" fmla="*/ 302 w 379"/>
                <a:gd name="T33" fmla="*/ 152 h 636"/>
                <a:gd name="T34" fmla="*/ 298 w 379"/>
                <a:gd name="T35" fmla="*/ 185 h 636"/>
                <a:gd name="T36" fmla="*/ 294 w 379"/>
                <a:gd name="T37" fmla="*/ 212 h 636"/>
                <a:gd name="T38" fmla="*/ 293 w 379"/>
                <a:gd name="T39" fmla="*/ 240 h 636"/>
                <a:gd name="T40" fmla="*/ 290 w 379"/>
                <a:gd name="T41" fmla="*/ 272 h 636"/>
                <a:gd name="T42" fmla="*/ 286 w 379"/>
                <a:gd name="T43" fmla="*/ 301 h 636"/>
                <a:gd name="T44" fmla="*/ 278 w 379"/>
                <a:gd name="T45" fmla="*/ 319 h 636"/>
                <a:gd name="T46" fmla="*/ 216 w 379"/>
                <a:gd name="T47" fmla="*/ 256 h 636"/>
                <a:gd name="T48" fmla="*/ 215 w 379"/>
                <a:gd name="T49" fmla="*/ 229 h 636"/>
                <a:gd name="T50" fmla="*/ 211 w 379"/>
                <a:gd name="T51" fmla="*/ 193 h 636"/>
                <a:gd name="T52" fmla="*/ 207 w 379"/>
                <a:gd name="T53" fmla="*/ 165 h 636"/>
                <a:gd name="T54" fmla="*/ 204 w 379"/>
                <a:gd name="T55" fmla="*/ 139 h 636"/>
                <a:gd name="T56" fmla="*/ 201 w 379"/>
                <a:gd name="T57" fmla="*/ 107 h 636"/>
                <a:gd name="T58" fmla="*/ 198 w 379"/>
                <a:gd name="T59" fmla="*/ 78 h 636"/>
                <a:gd name="T60" fmla="*/ 194 w 379"/>
                <a:gd name="T61" fmla="*/ 46 h 636"/>
                <a:gd name="T62" fmla="*/ 192 w 379"/>
                <a:gd name="T63" fmla="*/ 4 h 636"/>
                <a:gd name="T64" fmla="*/ 188 w 379"/>
                <a:gd name="T65" fmla="*/ 11 h 636"/>
                <a:gd name="T66" fmla="*/ 186 w 379"/>
                <a:gd name="T67" fmla="*/ 55 h 636"/>
                <a:gd name="T68" fmla="*/ 182 w 379"/>
                <a:gd name="T69" fmla="*/ 89 h 636"/>
                <a:gd name="T70" fmla="*/ 179 w 379"/>
                <a:gd name="T71" fmla="*/ 122 h 636"/>
                <a:gd name="T72" fmla="*/ 175 w 379"/>
                <a:gd name="T73" fmla="*/ 148 h 636"/>
                <a:gd name="T74" fmla="*/ 172 w 379"/>
                <a:gd name="T75" fmla="*/ 175 h 636"/>
                <a:gd name="T76" fmla="*/ 170 w 379"/>
                <a:gd name="T77" fmla="*/ 210 h 636"/>
                <a:gd name="T78" fmla="*/ 167 w 379"/>
                <a:gd name="T79" fmla="*/ 239 h 636"/>
                <a:gd name="T80" fmla="*/ 148 w 379"/>
                <a:gd name="T81" fmla="*/ 308 h 636"/>
                <a:gd name="T82" fmla="*/ 95 w 379"/>
                <a:gd name="T83" fmla="*/ 318 h 636"/>
                <a:gd name="T84" fmla="*/ 92 w 379"/>
                <a:gd name="T85" fmla="*/ 290 h 636"/>
                <a:gd name="T86" fmla="*/ 88 w 379"/>
                <a:gd name="T87" fmla="*/ 254 h 636"/>
                <a:gd name="T88" fmla="*/ 85 w 379"/>
                <a:gd name="T89" fmla="*/ 228 h 636"/>
                <a:gd name="T90" fmla="*/ 81 w 379"/>
                <a:gd name="T91" fmla="*/ 196 h 636"/>
                <a:gd name="T92" fmla="*/ 79 w 379"/>
                <a:gd name="T93" fmla="*/ 170 h 636"/>
                <a:gd name="T94" fmla="*/ 75 w 379"/>
                <a:gd name="T95" fmla="*/ 135 h 636"/>
                <a:gd name="T96" fmla="*/ 73 w 379"/>
                <a:gd name="T97" fmla="*/ 109 h 636"/>
                <a:gd name="T98" fmla="*/ 69 w 379"/>
                <a:gd name="T99" fmla="*/ 71 h 636"/>
                <a:gd name="T100" fmla="*/ 66 w 379"/>
                <a:gd name="T101" fmla="*/ 109 h 636"/>
                <a:gd name="T102" fmla="*/ 63 w 379"/>
                <a:gd name="T103" fmla="*/ 141 h 636"/>
                <a:gd name="T104" fmla="*/ 59 w 379"/>
                <a:gd name="T105" fmla="*/ 176 h 636"/>
                <a:gd name="T106" fmla="*/ 56 w 379"/>
                <a:gd name="T107" fmla="*/ 202 h 636"/>
                <a:gd name="T108" fmla="*/ 52 w 379"/>
                <a:gd name="T109" fmla="*/ 230 h 636"/>
                <a:gd name="T110" fmla="*/ 51 w 379"/>
                <a:gd name="T111" fmla="*/ 257 h 636"/>
                <a:gd name="T112" fmla="*/ 47 w 379"/>
                <a:gd name="T113" fmla="*/ 293 h 636"/>
                <a:gd name="T114" fmla="*/ 44 w 379"/>
                <a:gd name="T115" fmla="*/ 325 h 636"/>
                <a:gd name="T116" fmla="*/ 0 w 379"/>
                <a:gd name="T117" fmla="*/ 603 h 636"/>
                <a:gd name="T118" fmla="*/ 258 w 379"/>
                <a:gd name="T119" fmla="*/ 43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9" h="636">
                  <a:moveTo>
                    <a:pt x="362" y="539"/>
                  </a:moveTo>
                  <a:lnTo>
                    <a:pt x="362" y="493"/>
                  </a:lnTo>
                  <a:lnTo>
                    <a:pt x="363" y="493"/>
                  </a:lnTo>
                  <a:lnTo>
                    <a:pt x="363" y="539"/>
                  </a:lnTo>
                  <a:lnTo>
                    <a:pt x="362" y="539"/>
                  </a:lnTo>
                  <a:close/>
                  <a:moveTo>
                    <a:pt x="362" y="430"/>
                  </a:moveTo>
                  <a:lnTo>
                    <a:pt x="363" y="430"/>
                  </a:lnTo>
                  <a:lnTo>
                    <a:pt x="363" y="490"/>
                  </a:lnTo>
                  <a:lnTo>
                    <a:pt x="362" y="490"/>
                  </a:lnTo>
                  <a:lnTo>
                    <a:pt x="362" y="430"/>
                  </a:lnTo>
                  <a:close/>
                  <a:moveTo>
                    <a:pt x="362" y="379"/>
                  </a:moveTo>
                  <a:lnTo>
                    <a:pt x="363" y="379"/>
                  </a:lnTo>
                  <a:lnTo>
                    <a:pt x="363" y="427"/>
                  </a:lnTo>
                  <a:lnTo>
                    <a:pt x="362" y="427"/>
                  </a:lnTo>
                  <a:lnTo>
                    <a:pt x="362" y="379"/>
                  </a:lnTo>
                  <a:close/>
                  <a:moveTo>
                    <a:pt x="190" y="4"/>
                  </a:moveTo>
                  <a:lnTo>
                    <a:pt x="190" y="4"/>
                  </a:lnTo>
                  <a:lnTo>
                    <a:pt x="190" y="4"/>
                  </a:lnTo>
                  <a:close/>
                  <a:moveTo>
                    <a:pt x="190" y="5"/>
                  </a:moveTo>
                  <a:lnTo>
                    <a:pt x="190" y="4"/>
                  </a:lnTo>
                  <a:lnTo>
                    <a:pt x="190" y="4"/>
                  </a:lnTo>
                  <a:lnTo>
                    <a:pt x="190" y="5"/>
                  </a:lnTo>
                  <a:close/>
                  <a:moveTo>
                    <a:pt x="121" y="394"/>
                  </a:moveTo>
                  <a:lnTo>
                    <a:pt x="121" y="427"/>
                  </a:lnTo>
                  <a:lnTo>
                    <a:pt x="121" y="427"/>
                  </a:lnTo>
                  <a:lnTo>
                    <a:pt x="121" y="379"/>
                  </a:lnTo>
                  <a:lnTo>
                    <a:pt x="121" y="379"/>
                  </a:lnTo>
                  <a:lnTo>
                    <a:pt x="121" y="394"/>
                  </a:lnTo>
                  <a:close/>
                  <a:moveTo>
                    <a:pt x="121" y="434"/>
                  </a:moveTo>
                  <a:lnTo>
                    <a:pt x="121" y="490"/>
                  </a:lnTo>
                  <a:lnTo>
                    <a:pt x="121" y="490"/>
                  </a:lnTo>
                  <a:lnTo>
                    <a:pt x="121" y="430"/>
                  </a:lnTo>
                  <a:lnTo>
                    <a:pt x="121" y="430"/>
                  </a:lnTo>
                  <a:lnTo>
                    <a:pt x="121" y="434"/>
                  </a:lnTo>
                  <a:close/>
                  <a:moveTo>
                    <a:pt x="121" y="496"/>
                  </a:moveTo>
                  <a:lnTo>
                    <a:pt x="121" y="539"/>
                  </a:lnTo>
                  <a:lnTo>
                    <a:pt x="121" y="539"/>
                  </a:lnTo>
                  <a:lnTo>
                    <a:pt x="121" y="493"/>
                  </a:lnTo>
                  <a:lnTo>
                    <a:pt x="121" y="493"/>
                  </a:lnTo>
                  <a:lnTo>
                    <a:pt x="121" y="496"/>
                  </a:lnTo>
                  <a:close/>
                  <a:moveTo>
                    <a:pt x="69" y="75"/>
                  </a:moveTo>
                  <a:lnTo>
                    <a:pt x="69" y="75"/>
                  </a:lnTo>
                  <a:lnTo>
                    <a:pt x="69" y="75"/>
                  </a:lnTo>
                  <a:close/>
                  <a:moveTo>
                    <a:pt x="69" y="76"/>
                  </a:moveTo>
                  <a:lnTo>
                    <a:pt x="69" y="76"/>
                  </a:lnTo>
                  <a:lnTo>
                    <a:pt x="69" y="76"/>
                  </a:lnTo>
                  <a:close/>
                  <a:moveTo>
                    <a:pt x="16" y="427"/>
                  </a:moveTo>
                  <a:lnTo>
                    <a:pt x="16" y="427"/>
                  </a:lnTo>
                  <a:lnTo>
                    <a:pt x="16" y="379"/>
                  </a:lnTo>
                  <a:lnTo>
                    <a:pt x="16" y="379"/>
                  </a:lnTo>
                  <a:lnTo>
                    <a:pt x="16" y="427"/>
                  </a:lnTo>
                  <a:close/>
                  <a:moveTo>
                    <a:pt x="16" y="490"/>
                  </a:moveTo>
                  <a:lnTo>
                    <a:pt x="16" y="490"/>
                  </a:lnTo>
                  <a:lnTo>
                    <a:pt x="16" y="430"/>
                  </a:lnTo>
                  <a:lnTo>
                    <a:pt x="16" y="430"/>
                  </a:lnTo>
                  <a:lnTo>
                    <a:pt x="16" y="490"/>
                  </a:lnTo>
                  <a:close/>
                  <a:moveTo>
                    <a:pt x="16" y="539"/>
                  </a:moveTo>
                  <a:lnTo>
                    <a:pt x="16" y="539"/>
                  </a:lnTo>
                  <a:lnTo>
                    <a:pt x="16" y="493"/>
                  </a:lnTo>
                  <a:lnTo>
                    <a:pt x="16" y="493"/>
                  </a:lnTo>
                  <a:lnTo>
                    <a:pt x="16" y="539"/>
                  </a:lnTo>
                  <a:close/>
                  <a:moveTo>
                    <a:pt x="70" y="76"/>
                  </a:moveTo>
                  <a:lnTo>
                    <a:pt x="70" y="76"/>
                  </a:lnTo>
                  <a:lnTo>
                    <a:pt x="70" y="76"/>
                  </a:lnTo>
                  <a:close/>
                  <a:moveTo>
                    <a:pt x="70" y="75"/>
                  </a:moveTo>
                  <a:lnTo>
                    <a:pt x="70" y="75"/>
                  </a:lnTo>
                  <a:lnTo>
                    <a:pt x="70" y="75"/>
                  </a:lnTo>
                  <a:close/>
                  <a:moveTo>
                    <a:pt x="191" y="4"/>
                  </a:moveTo>
                  <a:lnTo>
                    <a:pt x="191" y="4"/>
                  </a:lnTo>
                  <a:lnTo>
                    <a:pt x="191" y="5"/>
                  </a:lnTo>
                  <a:lnTo>
                    <a:pt x="191" y="4"/>
                  </a:lnTo>
                  <a:close/>
                  <a:moveTo>
                    <a:pt x="191" y="4"/>
                  </a:moveTo>
                  <a:lnTo>
                    <a:pt x="191" y="4"/>
                  </a:lnTo>
                  <a:lnTo>
                    <a:pt x="191" y="4"/>
                  </a:lnTo>
                  <a:close/>
                  <a:moveTo>
                    <a:pt x="309" y="75"/>
                  </a:moveTo>
                  <a:lnTo>
                    <a:pt x="309" y="75"/>
                  </a:lnTo>
                  <a:lnTo>
                    <a:pt x="309" y="75"/>
                  </a:lnTo>
                  <a:close/>
                  <a:moveTo>
                    <a:pt x="309" y="76"/>
                  </a:moveTo>
                  <a:lnTo>
                    <a:pt x="309" y="76"/>
                  </a:lnTo>
                  <a:lnTo>
                    <a:pt x="309" y="76"/>
                  </a:lnTo>
                  <a:close/>
                  <a:moveTo>
                    <a:pt x="310" y="76"/>
                  </a:moveTo>
                  <a:lnTo>
                    <a:pt x="310" y="76"/>
                  </a:lnTo>
                  <a:lnTo>
                    <a:pt x="310" y="76"/>
                  </a:lnTo>
                  <a:close/>
                  <a:moveTo>
                    <a:pt x="310" y="75"/>
                  </a:moveTo>
                  <a:lnTo>
                    <a:pt x="310" y="75"/>
                  </a:lnTo>
                  <a:lnTo>
                    <a:pt x="310" y="75"/>
                  </a:lnTo>
                  <a:close/>
                  <a:moveTo>
                    <a:pt x="379" y="636"/>
                  </a:moveTo>
                  <a:lnTo>
                    <a:pt x="379" y="603"/>
                  </a:lnTo>
                  <a:lnTo>
                    <a:pt x="375" y="551"/>
                  </a:lnTo>
                  <a:lnTo>
                    <a:pt x="374" y="514"/>
                  </a:lnTo>
                  <a:lnTo>
                    <a:pt x="372" y="492"/>
                  </a:lnTo>
                  <a:lnTo>
                    <a:pt x="372" y="451"/>
                  </a:lnTo>
                  <a:lnTo>
                    <a:pt x="368" y="413"/>
                  </a:lnTo>
                  <a:lnTo>
                    <a:pt x="366" y="368"/>
                  </a:lnTo>
                  <a:lnTo>
                    <a:pt x="362" y="368"/>
                  </a:lnTo>
                  <a:lnTo>
                    <a:pt x="362" y="351"/>
                  </a:lnTo>
                  <a:lnTo>
                    <a:pt x="352" y="351"/>
                  </a:lnTo>
                  <a:lnTo>
                    <a:pt x="352" y="334"/>
                  </a:lnTo>
                  <a:lnTo>
                    <a:pt x="342" y="319"/>
                  </a:lnTo>
                  <a:lnTo>
                    <a:pt x="335" y="329"/>
                  </a:lnTo>
                  <a:lnTo>
                    <a:pt x="335" y="328"/>
                  </a:lnTo>
                  <a:lnTo>
                    <a:pt x="336" y="326"/>
                  </a:lnTo>
                  <a:lnTo>
                    <a:pt x="335" y="325"/>
                  </a:lnTo>
                  <a:lnTo>
                    <a:pt x="335" y="325"/>
                  </a:lnTo>
                  <a:lnTo>
                    <a:pt x="334" y="319"/>
                  </a:lnTo>
                  <a:lnTo>
                    <a:pt x="335" y="318"/>
                  </a:lnTo>
                  <a:lnTo>
                    <a:pt x="334" y="316"/>
                  </a:lnTo>
                  <a:lnTo>
                    <a:pt x="334" y="316"/>
                  </a:lnTo>
                  <a:lnTo>
                    <a:pt x="333" y="310"/>
                  </a:lnTo>
                  <a:lnTo>
                    <a:pt x="333" y="310"/>
                  </a:lnTo>
                  <a:lnTo>
                    <a:pt x="335" y="309"/>
                  </a:lnTo>
                  <a:lnTo>
                    <a:pt x="333" y="308"/>
                  </a:lnTo>
                  <a:lnTo>
                    <a:pt x="333" y="308"/>
                  </a:lnTo>
                  <a:lnTo>
                    <a:pt x="332" y="301"/>
                  </a:lnTo>
                  <a:lnTo>
                    <a:pt x="332" y="301"/>
                  </a:lnTo>
                  <a:lnTo>
                    <a:pt x="334" y="300"/>
                  </a:lnTo>
                  <a:lnTo>
                    <a:pt x="332" y="299"/>
                  </a:lnTo>
                  <a:lnTo>
                    <a:pt x="332" y="299"/>
                  </a:lnTo>
                  <a:lnTo>
                    <a:pt x="331" y="293"/>
                  </a:lnTo>
                  <a:lnTo>
                    <a:pt x="332" y="293"/>
                  </a:lnTo>
                  <a:lnTo>
                    <a:pt x="333" y="291"/>
                  </a:lnTo>
                  <a:lnTo>
                    <a:pt x="332" y="290"/>
                  </a:lnTo>
                  <a:lnTo>
                    <a:pt x="331" y="290"/>
                  </a:lnTo>
                  <a:lnTo>
                    <a:pt x="330" y="284"/>
                  </a:lnTo>
                  <a:lnTo>
                    <a:pt x="331" y="283"/>
                  </a:lnTo>
                  <a:lnTo>
                    <a:pt x="330" y="281"/>
                  </a:lnTo>
                  <a:lnTo>
                    <a:pt x="329" y="274"/>
                  </a:lnTo>
                  <a:lnTo>
                    <a:pt x="331" y="273"/>
                  </a:lnTo>
                  <a:lnTo>
                    <a:pt x="329" y="272"/>
                  </a:lnTo>
                  <a:lnTo>
                    <a:pt x="329" y="272"/>
                  </a:lnTo>
                  <a:lnTo>
                    <a:pt x="329" y="266"/>
                  </a:lnTo>
                  <a:lnTo>
                    <a:pt x="330" y="264"/>
                  </a:lnTo>
                  <a:lnTo>
                    <a:pt x="329" y="263"/>
                  </a:lnTo>
                  <a:lnTo>
                    <a:pt x="328" y="263"/>
                  </a:lnTo>
                  <a:lnTo>
                    <a:pt x="328" y="257"/>
                  </a:lnTo>
                  <a:lnTo>
                    <a:pt x="328" y="257"/>
                  </a:lnTo>
                  <a:lnTo>
                    <a:pt x="329" y="256"/>
                  </a:lnTo>
                  <a:lnTo>
                    <a:pt x="328" y="254"/>
                  </a:lnTo>
                  <a:lnTo>
                    <a:pt x="327" y="254"/>
                  </a:lnTo>
                  <a:lnTo>
                    <a:pt x="327" y="248"/>
                  </a:lnTo>
                  <a:lnTo>
                    <a:pt x="327" y="248"/>
                  </a:lnTo>
                  <a:lnTo>
                    <a:pt x="328" y="247"/>
                  </a:lnTo>
                  <a:lnTo>
                    <a:pt x="327" y="246"/>
                  </a:lnTo>
                  <a:lnTo>
                    <a:pt x="327" y="246"/>
                  </a:lnTo>
                  <a:lnTo>
                    <a:pt x="326" y="240"/>
                  </a:lnTo>
                  <a:lnTo>
                    <a:pt x="326" y="240"/>
                  </a:lnTo>
                  <a:lnTo>
                    <a:pt x="327" y="238"/>
                  </a:lnTo>
                  <a:lnTo>
                    <a:pt x="326" y="237"/>
                  </a:lnTo>
                  <a:lnTo>
                    <a:pt x="326" y="237"/>
                  </a:lnTo>
                  <a:lnTo>
                    <a:pt x="325" y="231"/>
                  </a:lnTo>
                  <a:lnTo>
                    <a:pt x="325" y="231"/>
                  </a:lnTo>
                  <a:lnTo>
                    <a:pt x="327" y="230"/>
                  </a:lnTo>
                  <a:lnTo>
                    <a:pt x="325" y="228"/>
                  </a:lnTo>
                  <a:lnTo>
                    <a:pt x="325" y="228"/>
                  </a:lnTo>
                  <a:lnTo>
                    <a:pt x="324" y="222"/>
                  </a:lnTo>
                  <a:lnTo>
                    <a:pt x="325" y="222"/>
                  </a:lnTo>
                  <a:lnTo>
                    <a:pt x="326" y="221"/>
                  </a:lnTo>
                  <a:lnTo>
                    <a:pt x="325" y="220"/>
                  </a:lnTo>
                  <a:lnTo>
                    <a:pt x="324" y="220"/>
                  </a:lnTo>
                  <a:lnTo>
                    <a:pt x="323" y="213"/>
                  </a:lnTo>
                  <a:lnTo>
                    <a:pt x="324" y="213"/>
                  </a:lnTo>
                  <a:lnTo>
                    <a:pt x="325" y="212"/>
                  </a:lnTo>
                  <a:lnTo>
                    <a:pt x="324" y="211"/>
                  </a:lnTo>
                  <a:lnTo>
                    <a:pt x="323" y="211"/>
                  </a:lnTo>
                  <a:lnTo>
                    <a:pt x="322" y="205"/>
                  </a:lnTo>
                  <a:lnTo>
                    <a:pt x="323" y="205"/>
                  </a:lnTo>
                  <a:lnTo>
                    <a:pt x="324" y="203"/>
                  </a:lnTo>
                  <a:lnTo>
                    <a:pt x="323" y="202"/>
                  </a:lnTo>
                  <a:lnTo>
                    <a:pt x="322" y="202"/>
                  </a:lnTo>
                  <a:lnTo>
                    <a:pt x="321" y="196"/>
                  </a:lnTo>
                  <a:lnTo>
                    <a:pt x="321" y="196"/>
                  </a:lnTo>
                  <a:lnTo>
                    <a:pt x="323" y="195"/>
                  </a:lnTo>
                  <a:lnTo>
                    <a:pt x="321" y="193"/>
                  </a:lnTo>
                  <a:lnTo>
                    <a:pt x="321" y="193"/>
                  </a:lnTo>
                  <a:lnTo>
                    <a:pt x="320" y="187"/>
                  </a:lnTo>
                  <a:lnTo>
                    <a:pt x="321" y="187"/>
                  </a:lnTo>
                  <a:lnTo>
                    <a:pt x="322" y="186"/>
                  </a:lnTo>
                  <a:lnTo>
                    <a:pt x="321" y="185"/>
                  </a:lnTo>
                  <a:lnTo>
                    <a:pt x="320" y="185"/>
                  </a:lnTo>
                  <a:lnTo>
                    <a:pt x="320" y="178"/>
                  </a:lnTo>
                  <a:lnTo>
                    <a:pt x="320" y="178"/>
                  </a:lnTo>
                  <a:lnTo>
                    <a:pt x="321" y="177"/>
                  </a:lnTo>
                  <a:lnTo>
                    <a:pt x="320" y="176"/>
                  </a:lnTo>
                  <a:lnTo>
                    <a:pt x="319" y="176"/>
                  </a:lnTo>
                  <a:lnTo>
                    <a:pt x="319" y="170"/>
                  </a:lnTo>
                  <a:lnTo>
                    <a:pt x="319" y="170"/>
                  </a:lnTo>
                  <a:lnTo>
                    <a:pt x="320" y="168"/>
                  </a:lnTo>
                  <a:lnTo>
                    <a:pt x="319" y="167"/>
                  </a:lnTo>
                  <a:lnTo>
                    <a:pt x="318" y="167"/>
                  </a:lnTo>
                  <a:lnTo>
                    <a:pt x="318" y="161"/>
                  </a:lnTo>
                  <a:lnTo>
                    <a:pt x="319" y="160"/>
                  </a:lnTo>
                  <a:lnTo>
                    <a:pt x="317" y="158"/>
                  </a:lnTo>
                  <a:lnTo>
                    <a:pt x="317" y="152"/>
                  </a:lnTo>
                  <a:lnTo>
                    <a:pt x="318" y="151"/>
                  </a:lnTo>
                  <a:lnTo>
                    <a:pt x="317" y="150"/>
                  </a:lnTo>
                  <a:lnTo>
                    <a:pt x="317" y="150"/>
                  </a:lnTo>
                  <a:lnTo>
                    <a:pt x="316" y="144"/>
                  </a:lnTo>
                  <a:lnTo>
                    <a:pt x="317" y="142"/>
                  </a:lnTo>
                  <a:lnTo>
                    <a:pt x="316" y="141"/>
                  </a:lnTo>
                  <a:lnTo>
                    <a:pt x="316" y="141"/>
                  </a:lnTo>
                  <a:lnTo>
                    <a:pt x="315" y="135"/>
                  </a:lnTo>
                  <a:lnTo>
                    <a:pt x="315" y="135"/>
                  </a:lnTo>
                  <a:lnTo>
                    <a:pt x="316" y="134"/>
                  </a:lnTo>
                  <a:lnTo>
                    <a:pt x="315" y="132"/>
                  </a:lnTo>
                  <a:lnTo>
                    <a:pt x="315" y="132"/>
                  </a:lnTo>
                  <a:lnTo>
                    <a:pt x="314" y="126"/>
                  </a:lnTo>
                  <a:lnTo>
                    <a:pt x="314" y="126"/>
                  </a:lnTo>
                  <a:lnTo>
                    <a:pt x="316" y="125"/>
                  </a:lnTo>
                  <a:lnTo>
                    <a:pt x="314" y="124"/>
                  </a:lnTo>
                  <a:lnTo>
                    <a:pt x="314" y="124"/>
                  </a:lnTo>
                  <a:lnTo>
                    <a:pt x="313" y="117"/>
                  </a:lnTo>
                  <a:lnTo>
                    <a:pt x="313" y="117"/>
                  </a:lnTo>
                  <a:lnTo>
                    <a:pt x="315" y="116"/>
                  </a:lnTo>
                  <a:lnTo>
                    <a:pt x="313" y="115"/>
                  </a:lnTo>
                  <a:lnTo>
                    <a:pt x="313" y="115"/>
                  </a:lnTo>
                  <a:lnTo>
                    <a:pt x="312" y="109"/>
                  </a:lnTo>
                  <a:lnTo>
                    <a:pt x="313" y="109"/>
                  </a:lnTo>
                  <a:lnTo>
                    <a:pt x="314" y="107"/>
                  </a:lnTo>
                  <a:lnTo>
                    <a:pt x="313" y="106"/>
                  </a:lnTo>
                  <a:lnTo>
                    <a:pt x="312" y="106"/>
                  </a:lnTo>
                  <a:lnTo>
                    <a:pt x="310" y="83"/>
                  </a:lnTo>
                  <a:lnTo>
                    <a:pt x="311" y="83"/>
                  </a:lnTo>
                  <a:lnTo>
                    <a:pt x="313" y="81"/>
                  </a:lnTo>
                  <a:lnTo>
                    <a:pt x="311" y="80"/>
                  </a:lnTo>
                  <a:lnTo>
                    <a:pt x="310" y="80"/>
                  </a:lnTo>
                  <a:lnTo>
                    <a:pt x="310" y="77"/>
                  </a:lnTo>
                  <a:lnTo>
                    <a:pt x="310" y="76"/>
                  </a:lnTo>
                  <a:lnTo>
                    <a:pt x="312" y="76"/>
                  </a:lnTo>
                  <a:lnTo>
                    <a:pt x="312" y="75"/>
                  </a:lnTo>
                  <a:lnTo>
                    <a:pt x="310" y="75"/>
                  </a:lnTo>
                  <a:lnTo>
                    <a:pt x="310" y="75"/>
                  </a:lnTo>
                  <a:lnTo>
                    <a:pt x="310" y="71"/>
                  </a:lnTo>
                  <a:lnTo>
                    <a:pt x="309" y="71"/>
                  </a:lnTo>
                  <a:lnTo>
                    <a:pt x="309" y="75"/>
                  </a:lnTo>
                  <a:lnTo>
                    <a:pt x="308" y="75"/>
                  </a:lnTo>
                  <a:lnTo>
                    <a:pt x="306" y="75"/>
                  </a:lnTo>
                  <a:lnTo>
                    <a:pt x="306" y="76"/>
                  </a:lnTo>
                  <a:lnTo>
                    <a:pt x="308" y="76"/>
                  </a:lnTo>
                  <a:lnTo>
                    <a:pt x="309" y="77"/>
                  </a:lnTo>
                  <a:lnTo>
                    <a:pt x="309" y="80"/>
                  </a:lnTo>
                  <a:lnTo>
                    <a:pt x="307" y="80"/>
                  </a:lnTo>
                  <a:lnTo>
                    <a:pt x="306" y="81"/>
                  </a:lnTo>
                  <a:lnTo>
                    <a:pt x="307" y="83"/>
                  </a:lnTo>
                  <a:lnTo>
                    <a:pt x="309" y="83"/>
                  </a:lnTo>
                  <a:lnTo>
                    <a:pt x="307" y="106"/>
                  </a:lnTo>
                  <a:lnTo>
                    <a:pt x="306" y="106"/>
                  </a:lnTo>
                  <a:lnTo>
                    <a:pt x="305" y="107"/>
                  </a:lnTo>
                  <a:lnTo>
                    <a:pt x="306" y="109"/>
                  </a:lnTo>
                  <a:lnTo>
                    <a:pt x="306" y="109"/>
                  </a:lnTo>
                  <a:lnTo>
                    <a:pt x="306" y="115"/>
                  </a:lnTo>
                  <a:lnTo>
                    <a:pt x="305" y="115"/>
                  </a:lnTo>
                  <a:lnTo>
                    <a:pt x="304" y="116"/>
                  </a:lnTo>
                  <a:lnTo>
                    <a:pt x="305" y="117"/>
                  </a:lnTo>
                  <a:lnTo>
                    <a:pt x="306" y="117"/>
                  </a:lnTo>
                  <a:lnTo>
                    <a:pt x="305" y="124"/>
                  </a:lnTo>
                  <a:lnTo>
                    <a:pt x="304" y="124"/>
                  </a:lnTo>
                  <a:lnTo>
                    <a:pt x="303" y="125"/>
                  </a:lnTo>
                  <a:lnTo>
                    <a:pt x="304" y="126"/>
                  </a:lnTo>
                  <a:lnTo>
                    <a:pt x="305" y="126"/>
                  </a:lnTo>
                  <a:lnTo>
                    <a:pt x="304" y="132"/>
                  </a:lnTo>
                  <a:lnTo>
                    <a:pt x="304" y="132"/>
                  </a:lnTo>
                  <a:lnTo>
                    <a:pt x="302" y="134"/>
                  </a:lnTo>
                  <a:lnTo>
                    <a:pt x="304" y="135"/>
                  </a:lnTo>
                  <a:lnTo>
                    <a:pt x="304" y="135"/>
                  </a:lnTo>
                  <a:lnTo>
                    <a:pt x="303" y="141"/>
                  </a:lnTo>
                  <a:lnTo>
                    <a:pt x="303" y="141"/>
                  </a:lnTo>
                  <a:lnTo>
                    <a:pt x="302" y="142"/>
                  </a:lnTo>
                  <a:lnTo>
                    <a:pt x="303" y="144"/>
                  </a:lnTo>
                  <a:lnTo>
                    <a:pt x="302" y="150"/>
                  </a:lnTo>
                  <a:lnTo>
                    <a:pt x="302" y="150"/>
                  </a:lnTo>
                  <a:lnTo>
                    <a:pt x="301" y="151"/>
                  </a:lnTo>
                  <a:lnTo>
                    <a:pt x="302" y="152"/>
                  </a:lnTo>
                  <a:lnTo>
                    <a:pt x="301" y="158"/>
                  </a:lnTo>
                  <a:lnTo>
                    <a:pt x="301" y="158"/>
                  </a:lnTo>
                  <a:lnTo>
                    <a:pt x="300" y="160"/>
                  </a:lnTo>
                  <a:lnTo>
                    <a:pt x="301" y="161"/>
                  </a:lnTo>
                  <a:lnTo>
                    <a:pt x="300" y="167"/>
                  </a:lnTo>
                  <a:lnTo>
                    <a:pt x="300" y="167"/>
                  </a:lnTo>
                  <a:lnTo>
                    <a:pt x="298" y="168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299" y="176"/>
                  </a:lnTo>
                  <a:lnTo>
                    <a:pt x="299" y="176"/>
                  </a:lnTo>
                  <a:lnTo>
                    <a:pt x="298" y="177"/>
                  </a:lnTo>
                  <a:lnTo>
                    <a:pt x="299" y="178"/>
                  </a:lnTo>
                  <a:lnTo>
                    <a:pt x="299" y="178"/>
                  </a:lnTo>
                  <a:lnTo>
                    <a:pt x="299" y="185"/>
                  </a:lnTo>
                  <a:lnTo>
                    <a:pt x="298" y="185"/>
                  </a:lnTo>
                  <a:lnTo>
                    <a:pt x="297" y="186"/>
                  </a:lnTo>
                  <a:lnTo>
                    <a:pt x="298" y="187"/>
                  </a:lnTo>
                  <a:lnTo>
                    <a:pt x="298" y="187"/>
                  </a:lnTo>
                  <a:lnTo>
                    <a:pt x="298" y="193"/>
                  </a:lnTo>
                  <a:lnTo>
                    <a:pt x="297" y="193"/>
                  </a:lnTo>
                  <a:lnTo>
                    <a:pt x="296" y="195"/>
                  </a:lnTo>
                  <a:lnTo>
                    <a:pt x="297" y="196"/>
                  </a:lnTo>
                  <a:lnTo>
                    <a:pt x="297" y="196"/>
                  </a:lnTo>
                  <a:lnTo>
                    <a:pt x="297" y="202"/>
                  </a:lnTo>
                  <a:lnTo>
                    <a:pt x="296" y="202"/>
                  </a:lnTo>
                  <a:lnTo>
                    <a:pt x="294" y="203"/>
                  </a:lnTo>
                  <a:lnTo>
                    <a:pt x="296" y="205"/>
                  </a:lnTo>
                  <a:lnTo>
                    <a:pt x="297" y="205"/>
                  </a:lnTo>
                  <a:lnTo>
                    <a:pt x="296" y="211"/>
                  </a:lnTo>
                  <a:lnTo>
                    <a:pt x="295" y="211"/>
                  </a:lnTo>
                  <a:lnTo>
                    <a:pt x="294" y="212"/>
                  </a:lnTo>
                  <a:lnTo>
                    <a:pt x="295" y="213"/>
                  </a:lnTo>
                  <a:lnTo>
                    <a:pt x="296" y="213"/>
                  </a:lnTo>
                  <a:lnTo>
                    <a:pt x="295" y="220"/>
                  </a:lnTo>
                  <a:lnTo>
                    <a:pt x="294" y="220"/>
                  </a:lnTo>
                  <a:lnTo>
                    <a:pt x="293" y="221"/>
                  </a:lnTo>
                  <a:lnTo>
                    <a:pt x="294" y="222"/>
                  </a:lnTo>
                  <a:lnTo>
                    <a:pt x="295" y="222"/>
                  </a:lnTo>
                  <a:lnTo>
                    <a:pt x="294" y="228"/>
                  </a:lnTo>
                  <a:lnTo>
                    <a:pt x="293" y="228"/>
                  </a:lnTo>
                  <a:lnTo>
                    <a:pt x="292" y="230"/>
                  </a:lnTo>
                  <a:lnTo>
                    <a:pt x="293" y="231"/>
                  </a:lnTo>
                  <a:lnTo>
                    <a:pt x="294" y="231"/>
                  </a:lnTo>
                  <a:lnTo>
                    <a:pt x="293" y="237"/>
                  </a:lnTo>
                  <a:lnTo>
                    <a:pt x="293" y="237"/>
                  </a:lnTo>
                  <a:lnTo>
                    <a:pt x="291" y="238"/>
                  </a:lnTo>
                  <a:lnTo>
                    <a:pt x="293" y="240"/>
                  </a:lnTo>
                  <a:lnTo>
                    <a:pt x="293" y="240"/>
                  </a:lnTo>
                  <a:lnTo>
                    <a:pt x="292" y="246"/>
                  </a:lnTo>
                  <a:lnTo>
                    <a:pt x="292" y="246"/>
                  </a:lnTo>
                  <a:lnTo>
                    <a:pt x="290" y="247"/>
                  </a:lnTo>
                  <a:lnTo>
                    <a:pt x="292" y="248"/>
                  </a:lnTo>
                  <a:lnTo>
                    <a:pt x="292" y="248"/>
                  </a:lnTo>
                  <a:lnTo>
                    <a:pt x="291" y="254"/>
                  </a:lnTo>
                  <a:lnTo>
                    <a:pt x="291" y="254"/>
                  </a:lnTo>
                  <a:lnTo>
                    <a:pt x="290" y="256"/>
                  </a:lnTo>
                  <a:lnTo>
                    <a:pt x="291" y="257"/>
                  </a:lnTo>
                  <a:lnTo>
                    <a:pt x="291" y="257"/>
                  </a:lnTo>
                  <a:lnTo>
                    <a:pt x="290" y="263"/>
                  </a:lnTo>
                  <a:lnTo>
                    <a:pt x="290" y="263"/>
                  </a:lnTo>
                  <a:lnTo>
                    <a:pt x="289" y="264"/>
                  </a:lnTo>
                  <a:lnTo>
                    <a:pt x="290" y="266"/>
                  </a:lnTo>
                  <a:lnTo>
                    <a:pt x="290" y="272"/>
                  </a:lnTo>
                  <a:lnTo>
                    <a:pt x="289" y="272"/>
                  </a:lnTo>
                  <a:lnTo>
                    <a:pt x="288" y="273"/>
                  </a:lnTo>
                  <a:lnTo>
                    <a:pt x="289" y="274"/>
                  </a:lnTo>
                  <a:lnTo>
                    <a:pt x="289" y="281"/>
                  </a:lnTo>
                  <a:lnTo>
                    <a:pt x="287" y="283"/>
                  </a:lnTo>
                  <a:lnTo>
                    <a:pt x="288" y="284"/>
                  </a:lnTo>
                  <a:lnTo>
                    <a:pt x="288" y="290"/>
                  </a:lnTo>
                  <a:lnTo>
                    <a:pt x="287" y="290"/>
                  </a:lnTo>
                  <a:lnTo>
                    <a:pt x="286" y="291"/>
                  </a:lnTo>
                  <a:lnTo>
                    <a:pt x="287" y="293"/>
                  </a:lnTo>
                  <a:lnTo>
                    <a:pt x="287" y="293"/>
                  </a:lnTo>
                  <a:lnTo>
                    <a:pt x="287" y="299"/>
                  </a:lnTo>
                  <a:lnTo>
                    <a:pt x="286" y="299"/>
                  </a:lnTo>
                  <a:lnTo>
                    <a:pt x="285" y="300"/>
                  </a:lnTo>
                  <a:lnTo>
                    <a:pt x="286" y="301"/>
                  </a:lnTo>
                  <a:lnTo>
                    <a:pt x="286" y="301"/>
                  </a:lnTo>
                  <a:lnTo>
                    <a:pt x="286" y="308"/>
                  </a:lnTo>
                  <a:lnTo>
                    <a:pt x="285" y="308"/>
                  </a:lnTo>
                  <a:lnTo>
                    <a:pt x="284" y="309"/>
                  </a:lnTo>
                  <a:lnTo>
                    <a:pt x="285" y="310"/>
                  </a:lnTo>
                  <a:lnTo>
                    <a:pt x="286" y="310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3" y="318"/>
                  </a:lnTo>
                  <a:lnTo>
                    <a:pt x="285" y="319"/>
                  </a:lnTo>
                  <a:lnTo>
                    <a:pt x="285" y="319"/>
                  </a:lnTo>
                  <a:lnTo>
                    <a:pt x="284" y="325"/>
                  </a:lnTo>
                  <a:lnTo>
                    <a:pt x="284" y="325"/>
                  </a:lnTo>
                  <a:lnTo>
                    <a:pt x="283" y="326"/>
                  </a:lnTo>
                  <a:lnTo>
                    <a:pt x="284" y="328"/>
                  </a:lnTo>
                  <a:lnTo>
                    <a:pt x="284" y="328"/>
                  </a:lnTo>
                  <a:lnTo>
                    <a:pt x="278" y="319"/>
                  </a:lnTo>
                  <a:lnTo>
                    <a:pt x="268" y="334"/>
                  </a:lnTo>
                  <a:lnTo>
                    <a:pt x="268" y="351"/>
                  </a:lnTo>
                  <a:lnTo>
                    <a:pt x="258" y="351"/>
                  </a:lnTo>
                  <a:lnTo>
                    <a:pt x="258" y="368"/>
                  </a:lnTo>
                  <a:lnTo>
                    <a:pt x="258" y="368"/>
                  </a:lnTo>
                  <a:lnTo>
                    <a:pt x="258" y="368"/>
                  </a:lnTo>
                  <a:lnTo>
                    <a:pt x="258" y="343"/>
                  </a:lnTo>
                  <a:lnTo>
                    <a:pt x="233" y="323"/>
                  </a:lnTo>
                  <a:lnTo>
                    <a:pt x="233" y="308"/>
                  </a:lnTo>
                  <a:lnTo>
                    <a:pt x="238" y="308"/>
                  </a:lnTo>
                  <a:lnTo>
                    <a:pt x="238" y="296"/>
                  </a:lnTo>
                  <a:lnTo>
                    <a:pt x="232" y="296"/>
                  </a:lnTo>
                  <a:lnTo>
                    <a:pt x="232" y="263"/>
                  </a:lnTo>
                  <a:lnTo>
                    <a:pt x="222" y="248"/>
                  </a:lnTo>
                  <a:lnTo>
                    <a:pt x="216" y="257"/>
                  </a:lnTo>
                  <a:lnTo>
                    <a:pt x="216" y="256"/>
                  </a:lnTo>
                  <a:lnTo>
                    <a:pt x="217" y="255"/>
                  </a:lnTo>
                  <a:lnTo>
                    <a:pt x="216" y="253"/>
                  </a:lnTo>
                  <a:lnTo>
                    <a:pt x="216" y="253"/>
                  </a:lnTo>
                  <a:lnTo>
                    <a:pt x="215" y="247"/>
                  </a:lnTo>
                  <a:lnTo>
                    <a:pt x="215" y="247"/>
                  </a:lnTo>
                  <a:lnTo>
                    <a:pt x="217" y="246"/>
                  </a:lnTo>
                  <a:lnTo>
                    <a:pt x="215" y="245"/>
                  </a:lnTo>
                  <a:lnTo>
                    <a:pt x="215" y="245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6" y="237"/>
                  </a:lnTo>
                  <a:lnTo>
                    <a:pt x="214" y="236"/>
                  </a:lnTo>
                  <a:lnTo>
                    <a:pt x="214" y="236"/>
                  </a:lnTo>
                  <a:lnTo>
                    <a:pt x="213" y="230"/>
                  </a:lnTo>
                  <a:lnTo>
                    <a:pt x="214" y="230"/>
                  </a:lnTo>
                  <a:lnTo>
                    <a:pt x="215" y="229"/>
                  </a:lnTo>
                  <a:lnTo>
                    <a:pt x="214" y="227"/>
                  </a:lnTo>
                  <a:lnTo>
                    <a:pt x="213" y="227"/>
                  </a:lnTo>
                  <a:lnTo>
                    <a:pt x="212" y="221"/>
                  </a:lnTo>
                  <a:lnTo>
                    <a:pt x="213" y="221"/>
                  </a:lnTo>
                  <a:lnTo>
                    <a:pt x="214" y="220"/>
                  </a:lnTo>
                  <a:lnTo>
                    <a:pt x="213" y="219"/>
                  </a:lnTo>
                  <a:lnTo>
                    <a:pt x="212" y="219"/>
                  </a:lnTo>
                  <a:lnTo>
                    <a:pt x="212" y="212"/>
                  </a:lnTo>
                  <a:lnTo>
                    <a:pt x="213" y="211"/>
                  </a:lnTo>
                  <a:lnTo>
                    <a:pt x="211" y="210"/>
                  </a:lnTo>
                  <a:lnTo>
                    <a:pt x="211" y="203"/>
                  </a:lnTo>
                  <a:lnTo>
                    <a:pt x="212" y="202"/>
                  </a:lnTo>
                  <a:lnTo>
                    <a:pt x="210" y="200"/>
                  </a:lnTo>
                  <a:lnTo>
                    <a:pt x="210" y="200"/>
                  </a:lnTo>
                  <a:lnTo>
                    <a:pt x="210" y="194"/>
                  </a:lnTo>
                  <a:lnTo>
                    <a:pt x="211" y="193"/>
                  </a:lnTo>
                  <a:lnTo>
                    <a:pt x="210" y="192"/>
                  </a:lnTo>
                  <a:lnTo>
                    <a:pt x="209" y="192"/>
                  </a:lnTo>
                  <a:lnTo>
                    <a:pt x="209" y="185"/>
                  </a:lnTo>
                  <a:lnTo>
                    <a:pt x="209" y="185"/>
                  </a:lnTo>
                  <a:lnTo>
                    <a:pt x="210" y="184"/>
                  </a:lnTo>
                  <a:lnTo>
                    <a:pt x="209" y="183"/>
                  </a:lnTo>
                  <a:lnTo>
                    <a:pt x="208" y="183"/>
                  </a:lnTo>
                  <a:lnTo>
                    <a:pt x="208" y="177"/>
                  </a:lnTo>
                  <a:lnTo>
                    <a:pt x="208" y="177"/>
                  </a:lnTo>
                  <a:lnTo>
                    <a:pt x="209" y="175"/>
                  </a:lnTo>
                  <a:lnTo>
                    <a:pt x="208" y="174"/>
                  </a:lnTo>
                  <a:lnTo>
                    <a:pt x="208" y="174"/>
                  </a:lnTo>
                  <a:lnTo>
                    <a:pt x="207" y="168"/>
                  </a:lnTo>
                  <a:lnTo>
                    <a:pt x="207" y="168"/>
                  </a:lnTo>
                  <a:lnTo>
                    <a:pt x="209" y="167"/>
                  </a:lnTo>
                  <a:lnTo>
                    <a:pt x="207" y="165"/>
                  </a:lnTo>
                  <a:lnTo>
                    <a:pt x="207" y="165"/>
                  </a:lnTo>
                  <a:lnTo>
                    <a:pt x="206" y="159"/>
                  </a:lnTo>
                  <a:lnTo>
                    <a:pt x="206" y="159"/>
                  </a:lnTo>
                  <a:lnTo>
                    <a:pt x="208" y="158"/>
                  </a:lnTo>
                  <a:lnTo>
                    <a:pt x="206" y="157"/>
                  </a:lnTo>
                  <a:lnTo>
                    <a:pt x="206" y="157"/>
                  </a:lnTo>
                  <a:lnTo>
                    <a:pt x="205" y="151"/>
                  </a:lnTo>
                  <a:lnTo>
                    <a:pt x="206" y="151"/>
                  </a:lnTo>
                  <a:lnTo>
                    <a:pt x="207" y="149"/>
                  </a:lnTo>
                  <a:lnTo>
                    <a:pt x="206" y="148"/>
                  </a:lnTo>
                  <a:lnTo>
                    <a:pt x="205" y="148"/>
                  </a:lnTo>
                  <a:lnTo>
                    <a:pt x="204" y="142"/>
                  </a:lnTo>
                  <a:lnTo>
                    <a:pt x="205" y="142"/>
                  </a:lnTo>
                  <a:lnTo>
                    <a:pt x="206" y="141"/>
                  </a:lnTo>
                  <a:lnTo>
                    <a:pt x="205" y="139"/>
                  </a:lnTo>
                  <a:lnTo>
                    <a:pt x="204" y="139"/>
                  </a:lnTo>
                  <a:lnTo>
                    <a:pt x="203" y="133"/>
                  </a:lnTo>
                  <a:lnTo>
                    <a:pt x="204" y="133"/>
                  </a:lnTo>
                  <a:lnTo>
                    <a:pt x="205" y="132"/>
                  </a:lnTo>
                  <a:lnTo>
                    <a:pt x="204" y="131"/>
                  </a:lnTo>
                  <a:lnTo>
                    <a:pt x="203" y="131"/>
                  </a:lnTo>
                  <a:lnTo>
                    <a:pt x="202" y="124"/>
                  </a:lnTo>
                  <a:lnTo>
                    <a:pt x="203" y="124"/>
                  </a:lnTo>
                  <a:lnTo>
                    <a:pt x="204" y="123"/>
                  </a:lnTo>
                  <a:lnTo>
                    <a:pt x="203" y="122"/>
                  </a:lnTo>
                  <a:lnTo>
                    <a:pt x="202" y="122"/>
                  </a:lnTo>
                  <a:lnTo>
                    <a:pt x="202" y="116"/>
                  </a:lnTo>
                  <a:lnTo>
                    <a:pt x="202" y="116"/>
                  </a:lnTo>
                  <a:lnTo>
                    <a:pt x="203" y="114"/>
                  </a:lnTo>
                  <a:lnTo>
                    <a:pt x="202" y="113"/>
                  </a:lnTo>
                  <a:lnTo>
                    <a:pt x="201" y="113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202" y="106"/>
                  </a:lnTo>
                  <a:lnTo>
                    <a:pt x="201" y="104"/>
                  </a:lnTo>
                  <a:lnTo>
                    <a:pt x="200" y="104"/>
                  </a:lnTo>
                  <a:lnTo>
                    <a:pt x="200" y="98"/>
                  </a:lnTo>
                  <a:lnTo>
                    <a:pt x="200" y="98"/>
                  </a:lnTo>
                  <a:lnTo>
                    <a:pt x="201" y="97"/>
                  </a:lnTo>
                  <a:lnTo>
                    <a:pt x="200" y="96"/>
                  </a:lnTo>
                  <a:lnTo>
                    <a:pt x="199" y="96"/>
                  </a:lnTo>
                  <a:lnTo>
                    <a:pt x="199" y="89"/>
                  </a:lnTo>
                  <a:lnTo>
                    <a:pt x="200" y="88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8" y="81"/>
                  </a:lnTo>
                  <a:lnTo>
                    <a:pt x="199" y="79"/>
                  </a:lnTo>
                  <a:lnTo>
                    <a:pt x="198" y="78"/>
                  </a:lnTo>
                  <a:lnTo>
                    <a:pt x="198" y="78"/>
                  </a:lnTo>
                  <a:lnTo>
                    <a:pt x="197" y="72"/>
                  </a:lnTo>
                  <a:lnTo>
                    <a:pt x="198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7" y="62"/>
                  </a:lnTo>
                  <a:lnTo>
                    <a:pt x="196" y="61"/>
                  </a:lnTo>
                  <a:lnTo>
                    <a:pt x="196" y="61"/>
                  </a:lnTo>
                  <a:lnTo>
                    <a:pt x="195" y="55"/>
                  </a:lnTo>
                  <a:lnTo>
                    <a:pt x="195" y="55"/>
                  </a:lnTo>
                  <a:lnTo>
                    <a:pt x="197" y="53"/>
                  </a:lnTo>
                  <a:lnTo>
                    <a:pt x="195" y="52"/>
                  </a:lnTo>
                  <a:lnTo>
                    <a:pt x="195" y="52"/>
                  </a:lnTo>
                  <a:lnTo>
                    <a:pt x="194" y="46"/>
                  </a:lnTo>
                  <a:lnTo>
                    <a:pt x="195" y="46"/>
                  </a:lnTo>
                  <a:lnTo>
                    <a:pt x="196" y="45"/>
                  </a:lnTo>
                  <a:lnTo>
                    <a:pt x="195" y="43"/>
                  </a:lnTo>
                  <a:lnTo>
                    <a:pt x="194" y="43"/>
                  </a:lnTo>
                  <a:lnTo>
                    <a:pt x="193" y="37"/>
                  </a:lnTo>
                  <a:lnTo>
                    <a:pt x="194" y="37"/>
                  </a:lnTo>
                  <a:lnTo>
                    <a:pt x="195" y="36"/>
                  </a:lnTo>
                  <a:lnTo>
                    <a:pt x="194" y="35"/>
                  </a:lnTo>
                  <a:lnTo>
                    <a:pt x="193" y="35"/>
                  </a:lnTo>
                  <a:lnTo>
                    <a:pt x="191" y="11"/>
                  </a:lnTo>
                  <a:lnTo>
                    <a:pt x="193" y="11"/>
                  </a:lnTo>
                  <a:lnTo>
                    <a:pt x="194" y="10"/>
                  </a:lnTo>
                  <a:lnTo>
                    <a:pt x="193" y="8"/>
                  </a:lnTo>
                  <a:lnTo>
                    <a:pt x="191" y="8"/>
                  </a:lnTo>
                  <a:lnTo>
                    <a:pt x="191" y="5"/>
                  </a:lnTo>
                  <a:lnTo>
                    <a:pt x="192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2" y="4"/>
                  </a:lnTo>
                  <a:lnTo>
                    <a:pt x="191" y="3"/>
                  </a:lnTo>
                  <a:lnTo>
                    <a:pt x="191" y="0"/>
                  </a:lnTo>
                  <a:lnTo>
                    <a:pt x="190" y="0"/>
                  </a:lnTo>
                  <a:lnTo>
                    <a:pt x="190" y="3"/>
                  </a:lnTo>
                  <a:lnTo>
                    <a:pt x="189" y="4"/>
                  </a:lnTo>
                  <a:lnTo>
                    <a:pt x="187" y="4"/>
                  </a:lnTo>
                  <a:lnTo>
                    <a:pt x="187" y="4"/>
                  </a:lnTo>
                  <a:lnTo>
                    <a:pt x="189" y="4"/>
                  </a:lnTo>
                  <a:lnTo>
                    <a:pt x="190" y="5"/>
                  </a:lnTo>
                  <a:lnTo>
                    <a:pt x="190" y="8"/>
                  </a:lnTo>
                  <a:lnTo>
                    <a:pt x="188" y="8"/>
                  </a:lnTo>
                  <a:lnTo>
                    <a:pt x="187" y="10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88" y="35"/>
                  </a:lnTo>
                  <a:lnTo>
                    <a:pt x="187" y="35"/>
                  </a:lnTo>
                  <a:lnTo>
                    <a:pt x="186" y="36"/>
                  </a:lnTo>
                  <a:lnTo>
                    <a:pt x="187" y="37"/>
                  </a:lnTo>
                  <a:lnTo>
                    <a:pt x="188" y="37"/>
                  </a:lnTo>
                  <a:lnTo>
                    <a:pt x="187" y="43"/>
                  </a:lnTo>
                  <a:lnTo>
                    <a:pt x="186" y="43"/>
                  </a:lnTo>
                  <a:lnTo>
                    <a:pt x="185" y="45"/>
                  </a:lnTo>
                  <a:lnTo>
                    <a:pt x="186" y="46"/>
                  </a:lnTo>
                  <a:lnTo>
                    <a:pt x="187" y="46"/>
                  </a:lnTo>
                  <a:lnTo>
                    <a:pt x="186" y="52"/>
                  </a:lnTo>
                  <a:lnTo>
                    <a:pt x="186" y="52"/>
                  </a:lnTo>
                  <a:lnTo>
                    <a:pt x="184" y="53"/>
                  </a:lnTo>
                  <a:lnTo>
                    <a:pt x="186" y="55"/>
                  </a:lnTo>
                  <a:lnTo>
                    <a:pt x="186" y="55"/>
                  </a:lnTo>
                  <a:lnTo>
                    <a:pt x="185" y="61"/>
                  </a:lnTo>
                  <a:lnTo>
                    <a:pt x="185" y="61"/>
                  </a:lnTo>
                  <a:lnTo>
                    <a:pt x="184" y="62"/>
                  </a:lnTo>
                  <a:lnTo>
                    <a:pt x="185" y="63"/>
                  </a:lnTo>
                  <a:lnTo>
                    <a:pt x="185" y="63"/>
                  </a:lnTo>
                  <a:lnTo>
                    <a:pt x="184" y="69"/>
                  </a:lnTo>
                  <a:lnTo>
                    <a:pt x="184" y="69"/>
                  </a:lnTo>
                  <a:lnTo>
                    <a:pt x="183" y="71"/>
                  </a:lnTo>
                  <a:lnTo>
                    <a:pt x="184" y="72"/>
                  </a:lnTo>
                  <a:lnTo>
                    <a:pt x="183" y="78"/>
                  </a:lnTo>
                  <a:lnTo>
                    <a:pt x="183" y="78"/>
                  </a:lnTo>
                  <a:lnTo>
                    <a:pt x="182" y="79"/>
                  </a:lnTo>
                  <a:lnTo>
                    <a:pt x="183" y="81"/>
                  </a:lnTo>
                  <a:lnTo>
                    <a:pt x="182" y="87"/>
                  </a:lnTo>
                  <a:lnTo>
                    <a:pt x="181" y="88"/>
                  </a:lnTo>
                  <a:lnTo>
                    <a:pt x="182" y="89"/>
                  </a:lnTo>
                  <a:lnTo>
                    <a:pt x="181" y="96"/>
                  </a:lnTo>
                  <a:lnTo>
                    <a:pt x="181" y="96"/>
                  </a:lnTo>
                  <a:lnTo>
                    <a:pt x="180" y="97"/>
                  </a:lnTo>
                  <a:lnTo>
                    <a:pt x="181" y="98"/>
                  </a:lnTo>
                  <a:lnTo>
                    <a:pt x="181" y="98"/>
                  </a:lnTo>
                  <a:lnTo>
                    <a:pt x="181" y="104"/>
                  </a:lnTo>
                  <a:lnTo>
                    <a:pt x="180" y="104"/>
                  </a:lnTo>
                  <a:lnTo>
                    <a:pt x="179" y="106"/>
                  </a:lnTo>
                  <a:lnTo>
                    <a:pt x="180" y="107"/>
                  </a:lnTo>
                  <a:lnTo>
                    <a:pt x="180" y="107"/>
                  </a:lnTo>
                  <a:lnTo>
                    <a:pt x="180" y="113"/>
                  </a:lnTo>
                  <a:lnTo>
                    <a:pt x="179" y="113"/>
                  </a:lnTo>
                  <a:lnTo>
                    <a:pt x="178" y="114"/>
                  </a:lnTo>
                  <a:lnTo>
                    <a:pt x="179" y="116"/>
                  </a:lnTo>
                  <a:lnTo>
                    <a:pt x="179" y="116"/>
                  </a:lnTo>
                  <a:lnTo>
                    <a:pt x="179" y="122"/>
                  </a:lnTo>
                  <a:lnTo>
                    <a:pt x="178" y="122"/>
                  </a:lnTo>
                  <a:lnTo>
                    <a:pt x="177" y="123"/>
                  </a:lnTo>
                  <a:lnTo>
                    <a:pt x="178" y="124"/>
                  </a:lnTo>
                  <a:lnTo>
                    <a:pt x="178" y="124"/>
                  </a:lnTo>
                  <a:lnTo>
                    <a:pt x="178" y="131"/>
                  </a:lnTo>
                  <a:lnTo>
                    <a:pt x="177" y="131"/>
                  </a:lnTo>
                  <a:lnTo>
                    <a:pt x="176" y="132"/>
                  </a:lnTo>
                  <a:lnTo>
                    <a:pt x="177" y="133"/>
                  </a:lnTo>
                  <a:lnTo>
                    <a:pt x="178" y="133"/>
                  </a:lnTo>
                  <a:lnTo>
                    <a:pt x="177" y="139"/>
                  </a:lnTo>
                  <a:lnTo>
                    <a:pt x="176" y="139"/>
                  </a:lnTo>
                  <a:lnTo>
                    <a:pt x="175" y="141"/>
                  </a:lnTo>
                  <a:lnTo>
                    <a:pt x="176" y="142"/>
                  </a:lnTo>
                  <a:lnTo>
                    <a:pt x="177" y="142"/>
                  </a:lnTo>
                  <a:lnTo>
                    <a:pt x="176" y="148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5" y="151"/>
                  </a:lnTo>
                  <a:lnTo>
                    <a:pt x="176" y="151"/>
                  </a:lnTo>
                  <a:lnTo>
                    <a:pt x="175" y="157"/>
                  </a:lnTo>
                  <a:lnTo>
                    <a:pt x="174" y="157"/>
                  </a:lnTo>
                  <a:lnTo>
                    <a:pt x="173" y="158"/>
                  </a:lnTo>
                  <a:lnTo>
                    <a:pt x="174" y="159"/>
                  </a:lnTo>
                  <a:lnTo>
                    <a:pt x="175" y="159"/>
                  </a:lnTo>
                  <a:lnTo>
                    <a:pt x="174" y="165"/>
                  </a:lnTo>
                  <a:lnTo>
                    <a:pt x="174" y="165"/>
                  </a:lnTo>
                  <a:lnTo>
                    <a:pt x="172" y="167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3" y="174"/>
                  </a:lnTo>
                  <a:lnTo>
                    <a:pt x="173" y="174"/>
                  </a:lnTo>
                  <a:lnTo>
                    <a:pt x="172" y="175"/>
                  </a:lnTo>
                  <a:lnTo>
                    <a:pt x="173" y="177"/>
                  </a:lnTo>
                  <a:lnTo>
                    <a:pt x="173" y="177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1" y="184"/>
                  </a:lnTo>
                  <a:lnTo>
                    <a:pt x="172" y="185"/>
                  </a:lnTo>
                  <a:lnTo>
                    <a:pt x="172" y="185"/>
                  </a:lnTo>
                  <a:lnTo>
                    <a:pt x="172" y="192"/>
                  </a:lnTo>
                  <a:lnTo>
                    <a:pt x="171" y="192"/>
                  </a:lnTo>
                  <a:lnTo>
                    <a:pt x="170" y="193"/>
                  </a:lnTo>
                  <a:lnTo>
                    <a:pt x="171" y="194"/>
                  </a:lnTo>
                  <a:lnTo>
                    <a:pt x="171" y="200"/>
                  </a:lnTo>
                  <a:lnTo>
                    <a:pt x="171" y="200"/>
                  </a:lnTo>
                  <a:lnTo>
                    <a:pt x="169" y="202"/>
                  </a:lnTo>
                  <a:lnTo>
                    <a:pt x="170" y="203"/>
                  </a:lnTo>
                  <a:lnTo>
                    <a:pt x="170" y="210"/>
                  </a:lnTo>
                  <a:lnTo>
                    <a:pt x="168" y="211"/>
                  </a:lnTo>
                  <a:lnTo>
                    <a:pt x="169" y="212"/>
                  </a:lnTo>
                  <a:lnTo>
                    <a:pt x="169" y="219"/>
                  </a:lnTo>
                  <a:lnTo>
                    <a:pt x="168" y="219"/>
                  </a:lnTo>
                  <a:lnTo>
                    <a:pt x="167" y="220"/>
                  </a:lnTo>
                  <a:lnTo>
                    <a:pt x="168" y="221"/>
                  </a:lnTo>
                  <a:lnTo>
                    <a:pt x="168" y="221"/>
                  </a:lnTo>
                  <a:lnTo>
                    <a:pt x="168" y="227"/>
                  </a:lnTo>
                  <a:lnTo>
                    <a:pt x="167" y="227"/>
                  </a:lnTo>
                  <a:lnTo>
                    <a:pt x="166" y="229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7" y="236"/>
                  </a:lnTo>
                  <a:lnTo>
                    <a:pt x="167" y="236"/>
                  </a:lnTo>
                  <a:lnTo>
                    <a:pt x="165" y="237"/>
                  </a:lnTo>
                  <a:lnTo>
                    <a:pt x="167" y="239"/>
                  </a:lnTo>
                  <a:lnTo>
                    <a:pt x="167" y="239"/>
                  </a:lnTo>
                  <a:lnTo>
                    <a:pt x="166" y="245"/>
                  </a:lnTo>
                  <a:lnTo>
                    <a:pt x="166" y="245"/>
                  </a:lnTo>
                  <a:lnTo>
                    <a:pt x="164" y="246"/>
                  </a:lnTo>
                  <a:lnTo>
                    <a:pt x="166" y="247"/>
                  </a:lnTo>
                  <a:lnTo>
                    <a:pt x="165" y="253"/>
                  </a:lnTo>
                  <a:lnTo>
                    <a:pt x="165" y="253"/>
                  </a:lnTo>
                  <a:lnTo>
                    <a:pt x="164" y="255"/>
                  </a:lnTo>
                  <a:lnTo>
                    <a:pt x="165" y="256"/>
                  </a:lnTo>
                  <a:lnTo>
                    <a:pt x="165" y="258"/>
                  </a:lnTo>
                  <a:lnTo>
                    <a:pt x="158" y="248"/>
                  </a:lnTo>
                  <a:lnTo>
                    <a:pt x="148" y="263"/>
                  </a:lnTo>
                  <a:lnTo>
                    <a:pt x="148" y="296"/>
                  </a:lnTo>
                  <a:lnTo>
                    <a:pt x="143" y="296"/>
                  </a:lnTo>
                  <a:lnTo>
                    <a:pt x="143" y="308"/>
                  </a:lnTo>
                  <a:lnTo>
                    <a:pt x="148" y="308"/>
                  </a:lnTo>
                  <a:lnTo>
                    <a:pt x="148" y="321"/>
                  </a:lnTo>
                  <a:lnTo>
                    <a:pt x="121" y="343"/>
                  </a:lnTo>
                  <a:lnTo>
                    <a:pt x="121" y="368"/>
                  </a:lnTo>
                  <a:lnTo>
                    <a:pt x="121" y="368"/>
                  </a:lnTo>
                  <a:lnTo>
                    <a:pt x="121" y="351"/>
                  </a:lnTo>
                  <a:lnTo>
                    <a:pt x="111" y="351"/>
                  </a:lnTo>
                  <a:lnTo>
                    <a:pt x="111" y="334"/>
                  </a:lnTo>
                  <a:lnTo>
                    <a:pt x="101" y="319"/>
                  </a:lnTo>
                  <a:lnTo>
                    <a:pt x="95" y="328"/>
                  </a:lnTo>
                  <a:lnTo>
                    <a:pt x="95" y="328"/>
                  </a:lnTo>
                  <a:lnTo>
                    <a:pt x="96" y="326"/>
                  </a:lnTo>
                  <a:lnTo>
                    <a:pt x="95" y="325"/>
                  </a:lnTo>
                  <a:lnTo>
                    <a:pt x="95" y="325"/>
                  </a:lnTo>
                  <a:lnTo>
                    <a:pt x="94" y="319"/>
                  </a:lnTo>
                  <a:lnTo>
                    <a:pt x="94" y="319"/>
                  </a:lnTo>
                  <a:lnTo>
                    <a:pt x="95" y="318"/>
                  </a:lnTo>
                  <a:lnTo>
                    <a:pt x="94" y="316"/>
                  </a:lnTo>
                  <a:lnTo>
                    <a:pt x="94" y="316"/>
                  </a:lnTo>
                  <a:lnTo>
                    <a:pt x="93" y="310"/>
                  </a:lnTo>
                  <a:lnTo>
                    <a:pt x="93" y="310"/>
                  </a:lnTo>
                  <a:lnTo>
                    <a:pt x="95" y="309"/>
                  </a:lnTo>
                  <a:lnTo>
                    <a:pt x="93" y="308"/>
                  </a:lnTo>
                  <a:lnTo>
                    <a:pt x="93" y="308"/>
                  </a:lnTo>
                  <a:lnTo>
                    <a:pt x="92" y="301"/>
                  </a:lnTo>
                  <a:lnTo>
                    <a:pt x="93" y="301"/>
                  </a:lnTo>
                  <a:lnTo>
                    <a:pt x="94" y="300"/>
                  </a:lnTo>
                  <a:lnTo>
                    <a:pt x="93" y="299"/>
                  </a:lnTo>
                  <a:lnTo>
                    <a:pt x="92" y="299"/>
                  </a:lnTo>
                  <a:lnTo>
                    <a:pt x="91" y="293"/>
                  </a:lnTo>
                  <a:lnTo>
                    <a:pt x="92" y="293"/>
                  </a:lnTo>
                  <a:lnTo>
                    <a:pt x="93" y="291"/>
                  </a:lnTo>
                  <a:lnTo>
                    <a:pt x="92" y="290"/>
                  </a:lnTo>
                  <a:lnTo>
                    <a:pt x="91" y="290"/>
                  </a:lnTo>
                  <a:lnTo>
                    <a:pt x="91" y="284"/>
                  </a:lnTo>
                  <a:lnTo>
                    <a:pt x="91" y="283"/>
                  </a:lnTo>
                  <a:lnTo>
                    <a:pt x="90" y="281"/>
                  </a:lnTo>
                  <a:lnTo>
                    <a:pt x="90" y="274"/>
                  </a:lnTo>
                  <a:lnTo>
                    <a:pt x="91" y="273"/>
                  </a:lnTo>
                  <a:lnTo>
                    <a:pt x="89" y="272"/>
                  </a:lnTo>
                  <a:lnTo>
                    <a:pt x="89" y="272"/>
                  </a:lnTo>
                  <a:lnTo>
                    <a:pt x="89" y="266"/>
                  </a:lnTo>
                  <a:lnTo>
                    <a:pt x="90" y="264"/>
                  </a:lnTo>
                  <a:lnTo>
                    <a:pt x="89" y="263"/>
                  </a:lnTo>
                  <a:lnTo>
                    <a:pt x="88" y="263"/>
                  </a:lnTo>
                  <a:lnTo>
                    <a:pt x="88" y="257"/>
                  </a:lnTo>
                  <a:lnTo>
                    <a:pt x="88" y="257"/>
                  </a:lnTo>
                  <a:lnTo>
                    <a:pt x="89" y="256"/>
                  </a:lnTo>
                  <a:lnTo>
                    <a:pt x="88" y="254"/>
                  </a:lnTo>
                  <a:lnTo>
                    <a:pt x="87" y="254"/>
                  </a:lnTo>
                  <a:lnTo>
                    <a:pt x="87" y="248"/>
                  </a:lnTo>
                  <a:lnTo>
                    <a:pt x="87" y="248"/>
                  </a:lnTo>
                  <a:lnTo>
                    <a:pt x="88" y="247"/>
                  </a:lnTo>
                  <a:lnTo>
                    <a:pt x="87" y="246"/>
                  </a:lnTo>
                  <a:lnTo>
                    <a:pt x="87" y="246"/>
                  </a:lnTo>
                  <a:lnTo>
                    <a:pt x="86" y="240"/>
                  </a:lnTo>
                  <a:lnTo>
                    <a:pt x="86" y="240"/>
                  </a:lnTo>
                  <a:lnTo>
                    <a:pt x="88" y="238"/>
                  </a:lnTo>
                  <a:lnTo>
                    <a:pt x="86" y="237"/>
                  </a:lnTo>
                  <a:lnTo>
                    <a:pt x="86" y="237"/>
                  </a:lnTo>
                  <a:lnTo>
                    <a:pt x="85" y="231"/>
                  </a:lnTo>
                  <a:lnTo>
                    <a:pt x="85" y="231"/>
                  </a:lnTo>
                  <a:lnTo>
                    <a:pt x="87" y="230"/>
                  </a:lnTo>
                  <a:lnTo>
                    <a:pt x="85" y="228"/>
                  </a:lnTo>
                  <a:lnTo>
                    <a:pt x="85" y="228"/>
                  </a:lnTo>
                  <a:lnTo>
                    <a:pt x="84" y="222"/>
                  </a:lnTo>
                  <a:lnTo>
                    <a:pt x="85" y="222"/>
                  </a:lnTo>
                  <a:lnTo>
                    <a:pt x="86" y="221"/>
                  </a:lnTo>
                  <a:lnTo>
                    <a:pt x="85" y="220"/>
                  </a:lnTo>
                  <a:lnTo>
                    <a:pt x="84" y="220"/>
                  </a:lnTo>
                  <a:lnTo>
                    <a:pt x="83" y="213"/>
                  </a:lnTo>
                  <a:lnTo>
                    <a:pt x="84" y="213"/>
                  </a:lnTo>
                  <a:lnTo>
                    <a:pt x="85" y="212"/>
                  </a:lnTo>
                  <a:lnTo>
                    <a:pt x="84" y="211"/>
                  </a:lnTo>
                  <a:lnTo>
                    <a:pt x="83" y="211"/>
                  </a:lnTo>
                  <a:lnTo>
                    <a:pt x="82" y="205"/>
                  </a:lnTo>
                  <a:lnTo>
                    <a:pt x="83" y="205"/>
                  </a:lnTo>
                  <a:lnTo>
                    <a:pt x="84" y="203"/>
                  </a:lnTo>
                  <a:lnTo>
                    <a:pt x="83" y="202"/>
                  </a:lnTo>
                  <a:lnTo>
                    <a:pt x="82" y="202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3" y="195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0" y="187"/>
                  </a:lnTo>
                  <a:lnTo>
                    <a:pt x="81" y="187"/>
                  </a:lnTo>
                  <a:lnTo>
                    <a:pt x="82" y="186"/>
                  </a:lnTo>
                  <a:lnTo>
                    <a:pt x="81" y="185"/>
                  </a:lnTo>
                  <a:lnTo>
                    <a:pt x="80" y="185"/>
                  </a:lnTo>
                  <a:lnTo>
                    <a:pt x="80" y="178"/>
                  </a:lnTo>
                  <a:lnTo>
                    <a:pt x="80" y="178"/>
                  </a:lnTo>
                  <a:lnTo>
                    <a:pt x="81" y="177"/>
                  </a:lnTo>
                  <a:lnTo>
                    <a:pt x="80" y="176"/>
                  </a:lnTo>
                  <a:lnTo>
                    <a:pt x="79" y="176"/>
                  </a:lnTo>
                  <a:lnTo>
                    <a:pt x="79" y="170"/>
                  </a:lnTo>
                  <a:lnTo>
                    <a:pt x="79" y="170"/>
                  </a:lnTo>
                  <a:lnTo>
                    <a:pt x="80" y="168"/>
                  </a:lnTo>
                  <a:lnTo>
                    <a:pt x="79" y="167"/>
                  </a:lnTo>
                  <a:lnTo>
                    <a:pt x="78" y="167"/>
                  </a:lnTo>
                  <a:lnTo>
                    <a:pt x="78" y="161"/>
                  </a:lnTo>
                  <a:lnTo>
                    <a:pt x="79" y="160"/>
                  </a:lnTo>
                  <a:lnTo>
                    <a:pt x="78" y="158"/>
                  </a:lnTo>
                  <a:lnTo>
                    <a:pt x="77" y="158"/>
                  </a:lnTo>
                  <a:lnTo>
                    <a:pt x="77" y="152"/>
                  </a:lnTo>
                  <a:lnTo>
                    <a:pt x="78" y="151"/>
                  </a:lnTo>
                  <a:lnTo>
                    <a:pt x="77" y="150"/>
                  </a:lnTo>
                  <a:lnTo>
                    <a:pt x="77" y="150"/>
                  </a:lnTo>
                  <a:lnTo>
                    <a:pt x="76" y="144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5" y="135"/>
                  </a:lnTo>
                  <a:lnTo>
                    <a:pt x="75" y="135"/>
                  </a:lnTo>
                  <a:lnTo>
                    <a:pt x="76" y="134"/>
                  </a:lnTo>
                  <a:lnTo>
                    <a:pt x="75" y="132"/>
                  </a:lnTo>
                  <a:lnTo>
                    <a:pt x="75" y="132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6" y="125"/>
                  </a:lnTo>
                  <a:lnTo>
                    <a:pt x="74" y="124"/>
                  </a:lnTo>
                  <a:lnTo>
                    <a:pt x="74" y="124"/>
                  </a:lnTo>
                  <a:lnTo>
                    <a:pt x="73" y="117"/>
                  </a:lnTo>
                  <a:lnTo>
                    <a:pt x="74" y="117"/>
                  </a:lnTo>
                  <a:lnTo>
                    <a:pt x="75" y="116"/>
                  </a:lnTo>
                  <a:lnTo>
                    <a:pt x="74" y="115"/>
                  </a:lnTo>
                  <a:lnTo>
                    <a:pt x="73" y="115"/>
                  </a:lnTo>
                  <a:lnTo>
                    <a:pt x="72" y="109"/>
                  </a:lnTo>
                  <a:lnTo>
                    <a:pt x="73" y="109"/>
                  </a:lnTo>
                  <a:lnTo>
                    <a:pt x="74" y="107"/>
                  </a:lnTo>
                  <a:lnTo>
                    <a:pt x="73" y="106"/>
                  </a:lnTo>
                  <a:lnTo>
                    <a:pt x="72" y="106"/>
                  </a:lnTo>
                  <a:lnTo>
                    <a:pt x="70" y="83"/>
                  </a:lnTo>
                  <a:lnTo>
                    <a:pt x="72" y="83"/>
                  </a:lnTo>
                  <a:lnTo>
                    <a:pt x="73" y="81"/>
                  </a:lnTo>
                  <a:lnTo>
                    <a:pt x="72" y="80"/>
                  </a:lnTo>
                  <a:lnTo>
                    <a:pt x="70" y="80"/>
                  </a:lnTo>
                  <a:lnTo>
                    <a:pt x="70" y="77"/>
                  </a:lnTo>
                  <a:lnTo>
                    <a:pt x="70" y="76"/>
                  </a:lnTo>
                  <a:lnTo>
                    <a:pt x="72" y="76"/>
                  </a:lnTo>
                  <a:lnTo>
                    <a:pt x="72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70" y="71"/>
                  </a:lnTo>
                  <a:lnTo>
                    <a:pt x="69" y="71"/>
                  </a:lnTo>
                  <a:lnTo>
                    <a:pt x="69" y="75"/>
                  </a:lnTo>
                  <a:lnTo>
                    <a:pt x="68" y="75"/>
                  </a:lnTo>
                  <a:lnTo>
                    <a:pt x="66" y="75"/>
                  </a:lnTo>
                  <a:lnTo>
                    <a:pt x="66" y="76"/>
                  </a:lnTo>
                  <a:lnTo>
                    <a:pt x="68" y="76"/>
                  </a:lnTo>
                  <a:lnTo>
                    <a:pt x="69" y="77"/>
                  </a:lnTo>
                  <a:lnTo>
                    <a:pt x="69" y="80"/>
                  </a:lnTo>
                  <a:lnTo>
                    <a:pt x="67" y="80"/>
                  </a:lnTo>
                  <a:lnTo>
                    <a:pt x="66" y="81"/>
                  </a:lnTo>
                  <a:lnTo>
                    <a:pt x="67" y="83"/>
                  </a:lnTo>
                  <a:lnTo>
                    <a:pt x="69" y="83"/>
                  </a:lnTo>
                  <a:lnTo>
                    <a:pt x="67" y="106"/>
                  </a:lnTo>
                  <a:lnTo>
                    <a:pt x="66" y="106"/>
                  </a:lnTo>
                  <a:lnTo>
                    <a:pt x="65" y="107"/>
                  </a:lnTo>
                  <a:lnTo>
                    <a:pt x="66" y="109"/>
                  </a:lnTo>
                  <a:lnTo>
                    <a:pt x="66" y="109"/>
                  </a:lnTo>
                  <a:lnTo>
                    <a:pt x="66" y="115"/>
                  </a:lnTo>
                  <a:lnTo>
                    <a:pt x="65" y="115"/>
                  </a:lnTo>
                  <a:lnTo>
                    <a:pt x="64" y="116"/>
                  </a:lnTo>
                  <a:lnTo>
                    <a:pt x="65" y="117"/>
                  </a:lnTo>
                  <a:lnTo>
                    <a:pt x="66" y="117"/>
                  </a:lnTo>
                  <a:lnTo>
                    <a:pt x="65" y="124"/>
                  </a:lnTo>
                  <a:lnTo>
                    <a:pt x="65" y="124"/>
                  </a:lnTo>
                  <a:lnTo>
                    <a:pt x="63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62" y="134"/>
                  </a:lnTo>
                  <a:lnTo>
                    <a:pt x="64" y="135"/>
                  </a:lnTo>
                  <a:lnTo>
                    <a:pt x="64" y="135"/>
                  </a:lnTo>
                  <a:lnTo>
                    <a:pt x="63" y="141"/>
                  </a:lnTo>
                  <a:lnTo>
                    <a:pt x="63" y="141"/>
                  </a:lnTo>
                  <a:lnTo>
                    <a:pt x="62" y="142"/>
                  </a:lnTo>
                  <a:lnTo>
                    <a:pt x="63" y="144"/>
                  </a:lnTo>
                  <a:lnTo>
                    <a:pt x="62" y="150"/>
                  </a:lnTo>
                  <a:lnTo>
                    <a:pt x="62" y="150"/>
                  </a:lnTo>
                  <a:lnTo>
                    <a:pt x="61" y="151"/>
                  </a:lnTo>
                  <a:lnTo>
                    <a:pt x="62" y="152"/>
                  </a:lnTo>
                  <a:lnTo>
                    <a:pt x="61" y="158"/>
                  </a:lnTo>
                  <a:lnTo>
                    <a:pt x="60" y="160"/>
                  </a:lnTo>
                  <a:lnTo>
                    <a:pt x="61" y="161"/>
                  </a:lnTo>
                  <a:lnTo>
                    <a:pt x="60" y="167"/>
                  </a:lnTo>
                  <a:lnTo>
                    <a:pt x="60" y="167"/>
                  </a:lnTo>
                  <a:lnTo>
                    <a:pt x="58" y="168"/>
                  </a:lnTo>
                  <a:lnTo>
                    <a:pt x="60" y="170"/>
                  </a:lnTo>
                  <a:lnTo>
                    <a:pt x="60" y="170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8" y="177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85"/>
                  </a:lnTo>
                  <a:lnTo>
                    <a:pt x="58" y="185"/>
                  </a:lnTo>
                  <a:lnTo>
                    <a:pt x="57" y="186"/>
                  </a:lnTo>
                  <a:lnTo>
                    <a:pt x="58" y="187"/>
                  </a:lnTo>
                  <a:lnTo>
                    <a:pt x="58" y="187"/>
                  </a:lnTo>
                  <a:lnTo>
                    <a:pt x="58" y="193"/>
                  </a:lnTo>
                  <a:lnTo>
                    <a:pt x="57" y="193"/>
                  </a:lnTo>
                  <a:lnTo>
                    <a:pt x="56" y="195"/>
                  </a:lnTo>
                  <a:lnTo>
                    <a:pt x="57" y="196"/>
                  </a:lnTo>
                  <a:lnTo>
                    <a:pt x="57" y="196"/>
                  </a:lnTo>
                  <a:lnTo>
                    <a:pt x="57" y="202"/>
                  </a:lnTo>
                  <a:lnTo>
                    <a:pt x="56" y="202"/>
                  </a:lnTo>
                  <a:lnTo>
                    <a:pt x="55" y="203"/>
                  </a:lnTo>
                  <a:lnTo>
                    <a:pt x="56" y="205"/>
                  </a:lnTo>
                  <a:lnTo>
                    <a:pt x="57" y="205"/>
                  </a:lnTo>
                  <a:lnTo>
                    <a:pt x="56" y="211"/>
                  </a:lnTo>
                  <a:lnTo>
                    <a:pt x="55" y="211"/>
                  </a:lnTo>
                  <a:lnTo>
                    <a:pt x="54" y="212"/>
                  </a:lnTo>
                  <a:lnTo>
                    <a:pt x="55" y="213"/>
                  </a:lnTo>
                  <a:lnTo>
                    <a:pt x="56" y="213"/>
                  </a:lnTo>
                  <a:lnTo>
                    <a:pt x="55" y="220"/>
                  </a:lnTo>
                  <a:lnTo>
                    <a:pt x="54" y="220"/>
                  </a:lnTo>
                  <a:lnTo>
                    <a:pt x="53" y="221"/>
                  </a:lnTo>
                  <a:lnTo>
                    <a:pt x="54" y="222"/>
                  </a:lnTo>
                  <a:lnTo>
                    <a:pt x="55" y="222"/>
                  </a:lnTo>
                  <a:lnTo>
                    <a:pt x="54" y="228"/>
                  </a:lnTo>
                  <a:lnTo>
                    <a:pt x="53" y="228"/>
                  </a:lnTo>
                  <a:lnTo>
                    <a:pt x="52" y="230"/>
                  </a:lnTo>
                  <a:lnTo>
                    <a:pt x="53" y="231"/>
                  </a:lnTo>
                  <a:lnTo>
                    <a:pt x="54" y="231"/>
                  </a:lnTo>
                  <a:lnTo>
                    <a:pt x="53" y="237"/>
                  </a:lnTo>
                  <a:lnTo>
                    <a:pt x="53" y="237"/>
                  </a:lnTo>
                  <a:lnTo>
                    <a:pt x="51" y="238"/>
                  </a:lnTo>
                  <a:lnTo>
                    <a:pt x="53" y="240"/>
                  </a:lnTo>
                  <a:lnTo>
                    <a:pt x="53" y="240"/>
                  </a:lnTo>
                  <a:lnTo>
                    <a:pt x="52" y="246"/>
                  </a:lnTo>
                  <a:lnTo>
                    <a:pt x="52" y="246"/>
                  </a:lnTo>
                  <a:lnTo>
                    <a:pt x="51" y="247"/>
                  </a:lnTo>
                  <a:lnTo>
                    <a:pt x="52" y="248"/>
                  </a:lnTo>
                  <a:lnTo>
                    <a:pt x="52" y="248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50" y="256"/>
                  </a:lnTo>
                  <a:lnTo>
                    <a:pt x="51" y="257"/>
                  </a:lnTo>
                  <a:lnTo>
                    <a:pt x="51" y="257"/>
                  </a:lnTo>
                  <a:lnTo>
                    <a:pt x="50" y="263"/>
                  </a:lnTo>
                  <a:lnTo>
                    <a:pt x="50" y="263"/>
                  </a:lnTo>
                  <a:lnTo>
                    <a:pt x="49" y="264"/>
                  </a:lnTo>
                  <a:lnTo>
                    <a:pt x="50" y="266"/>
                  </a:lnTo>
                  <a:lnTo>
                    <a:pt x="50" y="272"/>
                  </a:lnTo>
                  <a:lnTo>
                    <a:pt x="49" y="272"/>
                  </a:lnTo>
                  <a:lnTo>
                    <a:pt x="48" y="273"/>
                  </a:lnTo>
                  <a:lnTo>
                    <a:pt x="49" y="274"/>
                  </a:lnTo>
                  <a:lnTo>
                    <a:pt x="49" y="281"/>
                  </a:lnTo>
                  <a:lnTo>
                    <a:pt x="47" y="283"/>
                  </a:lnTo>
                  <a:lnTo>
                    <a:pt x="48" y="284"/>
                  </a:lnTo>
                  <a:lnTo>
                    <a:pt x="48" y="290"/>
                  </a:lnTo>
                  <a:lnTo>
                    <a:pt x="47" y="290"/>
                  </a:lnTo>
                  <a:lnTo>
                    <a:pt x="46" y="291"/>
                  </a:lnTo>
                  <a:lnTo>
                    <a:pt x="47" y="293"/>
                  </a:lnTo>
                  <a:lnTo>
                    <a:pt x="47" y="293"/>
                  </a:lnTo>
                  <a:lnTo>
                    <a:pt x="47" y="299"/>
                  </a:lnTo>
                  <a:lnTo>
                    <a:pt x="46" y="299"/>
                  </a:lnTo>
                  <a:lnTo>
                    <a:pt x="45" y="300"/>
                  </a:lnTo>
                  <a:lnTo>
                    <a:pt x="46" y="301"/>
                  </a:lnTo>
                  <a:lnTo>
                    <a:pt x="46" y="301"/>
                  </a:lnTo>
                  <a:lnTo>
                    <a:pt x="46" y="308"/>
                  </a:lnTo>
                  <a:lnTo>
                    <a:pt x="46" y="308"/>
                  </a:lnTo>
                  <a:lnTo>
                    <a:pt x="44" y="309"/>
                  </a:lnTo>
                  <a:lnTo>
                    <a:pt x="46" y="310"/>
                  </a:lnTo>
                  <a:lnTo>
                    <a:pt x="46" y="310"/>
                  </a:lnTo>
                  <a:lnTo>
                    <a:pt x="45" y="316"/>
                  </a:lnTo>
                  <a:lnTo>
                    <a:pt x="45" y="316"/>
                  </a:lnTo>
                  <a:lnTo>
                    <a:pt x="43" y="318"/>
                  </a:lnTo>
                  <a:lnTo>
                    <a:pt x="45" y="319"/>
                  </a:lnTo>
                  <a:lnTo>
                    <a:pt x="44" y="325"/>
                  </a:lnTo>
                  <a:lnTo>
                    <a:pt x="44" y="325"/>
                  </a:lnTo>
                  <a:lnTo>
                    <a:pt x="43" y="326"/>
                  </a:lnTo>
                  <a:lnTo>
                    <a:pt x="44" y="328"/>
                  </a:lnTo>
                  <a:lnTo>
                    <a:pt x="44" y="329"/>
                  </a:lnTo>
                  <a:lnTo>
                    <a:pt x="37" y="319"/>
                  </a:lnTo>
                  <a:lnTo>
                    <a:pt x="27" y="334"/>
                  </a:lnTo>
                  <a:lnTo>
                    <a:pt x="27" y="351"/>
                  </a:lnTo>
                  <a:lnTo>
                    <a:pt x="16" y="351"/>
                  </a:lnTo>
                  <a:lnTo>
                    <a:pt x="16" y="368"/>
                  </a:lnTo>
                  <a:lnTo>
                    <a:pt x="13" y="368"/>
                  </a:lnTo>
                  <a:lnTo>
                    <a:pt x="11" y="413"/>
                  </a:lnTo>
                  <a:lnTo>
                    <a:pt x="7" y="451"/>
                  </a:lnTo>
                  <a:lnTo>
                    <a:pt x="7" y="492"/>
                  </a:lnTo>
                  <a:lnTo>
                    <a:pt x="4" y="514"/>
                  </a:lnTo>
                  <a:lnTo>
                    <a:pt x="4" y="551"/>
                  </a:lnTo>
                  <a:lnTo>
                    <a:pt x="0" y="603"/>
                  </a:lnTo>
                  <a:lnTo>
                    <a:pt x="0" y="636"/>
                  </a:lnTo>
                  <a:lnTo>
                    <a:pt x="16" y="636"/>
                  </a:lnTo>
                  <a:lnTo>
                    <a:pt x="16" y="542"/>
                  </a:lnTo>
                  <a:lnTo>
                    <a:pt x="16" y="542"/>
                  </a:lnTo>
                  <a:lnTo>
                    <a:pt x="16" y="636"/>
                  </a:lnTo>
                  <a:lnTo>
                    <a:pt x="121" y="636"/>
                  </a:lnTo>
                  <a:lnTo>
                    <a:pt x="121" y="542"/>
                  </a:lnTo>
                  <a:lnTo>
                    <a:pt x="121" y="542"/>
                  </a:lnTo>
                  <a:lnTo>
                    <a:pt x="121" y="636"/>
                  </a:lnTo>
                  <a:lnTo>
                    <a:pt x="258" y="636"/>
                  </a:lnTo>
                  <a:lnTo>
                    <a:pt x="258" y="379"/>
                  </a:lnTo>
                  <a:lnTo>
                    <a:pt x="258" y="379"/>
                  </a:lnTo>
                  <a:lnTo>
                    <a:pt x="258" y="427"/>
                  </a:lnTo>
                  <a:lnTo>
                    <a:pt x="258" y="427"/>
                  </a:lnTo>
                  <a:lnTo>
                    <a:pt x="258" y="430"/>
                  </a:lnTo>
                  <a:lnTo>
                    <a:pt x="258" y="430"/>
                  </a:lnTo>
                  <a:lnTo>
                    <a:pt x="258" y="490"/>
                  </a:lnTo>
                  <a:lnTo>
                    <a:pt x="258" y="490"/>
                  </a:lnTo>
                  <a:lnTo>
                    <a:pt x="258" y="493"/>
                  </a:lnTo>
                  <a:lnTo>
                    <a:pt x="258" y="493"/>
                  </a:lnTo>
                  <a:lnTo>
                    <a:pt x="258" y="539"/>
                  </a:lnTo>
                  <a:lnTo>
                    <a:pt x="258" y="539"/>
                  </a:lnTo>
                  <a:lnTo>
                    <a:pt x="258" y="542"/>
                  </a:lnTo>
                  <a:lnTo>
                    <a:pt x="258" y="542"/>
                  </a:lnTo>
                  <a:lnTo>
                    <a:pt x="258" y="636"/>
                  </a:lnTo>
                  <a:lnTo>
                    <a:pt x="362" y="636"/>
                  </a:lnTo>
                  <a:lnTo>
                    <a:pt x="362" y="542"/>
                  </a:lnTo>
                  <a:lnTo>
                    <a:pt x="363" y="542"/>
                  </a:lnTo>
                  <a:lnTo>
                    <a:pt x="363" y="636"/>
                  </a:lnTo>
                  <a:lnTo>
                    <a:pt x="379" y="636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7">
              <a:extLst>
                <a:ext uri="{FF2B5EF4-FFF2-40B4-BE49-F238E27FC236}">
                  <a16:creationId xmlns:a16="http://schemas.microsoft.com/office/drawing/2014/main" id="{8836151A-F10A-4909-B014-35558F33F3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7338" y="4494213"/>
              <a:ext cx="142875" cy="139700"/>
            </a:xfrm>
            <a:custGeom>
              <a:avLst/>
              <a:gdLst>
                <a:gd name="T0" fmla="*/ 276 w 396"/>
                <a:gd name="T1" fmla="*/ 356 h 380"/>
                <a:gd name="T2" fmla="*/ 385 w 396"/>
                <a:gd name="T3" fmla="*/ 215 h 380"/>
                <a:gd name="T4" fmla="*/ 385 w 396"/>
                <a:gd name="T5" fmla="*/ 203 h 380"/>
                <a:gd name="T6" fmla="*/ 383 w 396"/>
                <a:gd name="T7" fmla="*/ 200 h 380"/>
                <a:gd name="T8" fmla="*/ 358 w 396"/>
                <a:gd name="T9" fmla="*/ 166 h 380"/>
                <a:gd name="T10" fmla="*/ 357 w 396"/>
                <a:gd name="T11" fmla="*/ 165 h 380"/>
                <a:gd name="T12" fmla="*/ 354 w 396"/>
                <a:gd name="T13" fmla="*/ 160 h 380"/>
                <a:gd name="T14" fmla="*/ 354 w 396"/>
                <a:gd name="T15" fmla="*/ 156 h 380"/>
                <a:gd name="T16" fmla="*/ 353 w 396"/>
                <a:gd name="T17" fmla="*/ 153 h 380"/>
                <a:gd name="T18" fmla="*/ 353 w 396"/>
                <a:gd name="T19" fmla="*/ 152 h 380"/>
                <a:gd name="T20" fmla="*/ 352 w 396"/>
                <a:gd name="T21" fmla="*/ 152 h 380"/>
                <a:gd name="T22" fmla="*/ 352 w 396"/>
                <a:gd name="T23" fmla="*/ 156 h 380"/>
                <a:gd name="T24" fmla="*/ 351 w 396"/>
                <a:gd name="T25" fmla="*/ 156 h 380"/>
                <a:gd name="T26" fmla="*/ 351 w 396"/>
                <a:gd name="T27" fmla="*/ 161 h 380"/>
                <a:gd name="T28" fmla="*/ 347 w 396"/>
                <a:gd name="T29" fmla="*/ 165 h 380"/>
                <a:gd name="T30" fmla="*/ 347 w 396"/>
                <a:gd name="T31" fmla="*/ 176 h 380"/>
                <a:gd name="T32" fmla="*/ 319 w 396"/>
                <a:gd name="T33" fmla="*/ 203 h 380"/>
                <a:gd name="T34" fmla="*/ 320 w 396"/>
                <a:gd name="T35" fmla="*/ 207 h 380"/>
                <a:gd name="T36" fmla="*/ 275 w 396"/>
                <a:gd name="T37" fmla="*/ 195 h 380"/>
                <a:gd name="T38" fmla="*/ 265 w 396"/>
                <a:gd name="T39" fmla="*/ 177 h 380"/>
                <a:gd name="T40" fmla="*/ 271 w 396"/>
                <a:gd name="T41" fmla="*/ 162 h 380"/>
                <a:gd name="T42" fmla="*/ 210 w 396"/>
                <a:gd name="T43" fmla="*/ 88 h 380"/>
                <a:gd name="T44" fmla="*/ 209 w 396"/>
                <a:gd name="T45" fmla="*/ 86 h 380"/>
                <a:gd name="T46" fmla="*/ 202 w 396"/>
                <a:gd name="T47" fmla="*/ 75 h 380"/>
                <a:gd name="T48" fmla="*/ 202 w 396"/>
                <a:gd name="T49" fmla="*/ 68 h 380"/>
                <a:gd name="T50" fmla="*/ 199 w 396"/>
                <a:gd name="T51" fmla="*/ 7 h 380"/>
                <a:gd name="T52" fmla="*/ 199 w 396"/>
                <a:gd name="T53" fmla="*/ 6 h 380"/>
                <a:gd name="T54" fmla="*/ 197 w 396"/>
                <a:gd name="T55" fmla="*/ 6 h 380"/>
                <a:gd name="T56" fmla="*/ 197 w 396"/>
                <a:gd name="T57" fmla="*/ 7 h 380"/>
                <a:gd name="T58" fmla="*/ 194 w 396"/>
                <a:gd name="T59" fmla="*/ 68 h 380"/>
                <a:gd name="T60" fmla="*/ 194 w 396"/>
                <a:gd name="T61" fmla="*/ 75 h 380"/>
                <a:gd name="T62" fmla="*/ 188 w 396"/>
                <a:gd name="T63" fmla="*/ 86 h 380"/>
                <a:gd name="T64" fmla="*/ 187 w 396"/>
                <a:gd name="T65" fmla="*/ 88 h 380"/>
                <a:gd name="T66" fmla="*/ 125 w 396"/>
                <a:gd name="T67" fmla="*/ 162 h 380"/>
                <a:gd name="T68" fmla="*/ 130 w 396"/>
                <a:gd name="T69" fmla="*/ 177 h 380"/>
                <a:gd name="T70" fmla="*/ 122 w 396"/>
                <a:gd name="T71" fmla="*/ 195 h 380"/>
                <a:gd name="T72" fmla="*/ 74 w 396"/>
                <a:gd name="T73" fmla="*/ 207 h 380"/>
                <a:gd name="T74" fmla="*/ 75 w 396"/>
                <a:gd name="T75" fmla="*/ 203 h 380"/>
                <a:gd name="T76" fmla="*/ 46 w 396"/>
                <a:gd name="T77" fmla="*/ 176 h 380"/>
                <a:gd name="T78" fmla="*/ 47 w 396"/>
                <a:gd name="T79" fmla="*/ 165 h 380"/>
                <a:gd name="T80" fmla="*/ 43 w 396"/>
                <a:gd name="T81" fmla="*/ 161 h 380"/>
                <a:gd name="T82" fmla="*/ 42 w 396"/>
                <a:gd name="T83" fmla="*/ 156 h 380"/>
                <a:gd name="T84" fmla="*/ 42 w 396"/>
                <a:gd name="T85" fmla="*/ 156 h 380"/>
                <a:gd name="T86" fmla="*/ 42 w 396"/>
                <a:gd name="T87" fmla="*/ 152 h 380"/>
                <a:gd name="T88" fmla="*/ 41 w 396"/>
                <a:gd name="T89" fmla="*/ 152 h 380"/>
                <a:gd name="T90" fmla="*/ 40 w 396"/>
                <a:gd name="T91" fmla="*/ 153 h 380"/>
                <a:gd name="T92" fmla="*/ 39 w 396"/>
                <a:gd name="T93" fmla="*/ 156 h 380"/>
                <a:gd name="T94" fmla="*/ 40 w 396"/>
                <a:gd name="T95" fmla="*/ 160 h 380"/>
                <a:gd name="T96" fmla="*/ 37 w 396"/>
                <a:gd name="T97" fmla="*/ 165 h 380"/>
                <a:gd name="T98" fmla="*/ 35 w 396"/>
                <a:gd name="T99" fmla="*/ 166 h 380"/>
                <a:gd name="T100" fmla="*/ 11 w 396"/>
                <a:gd name="T101" fmla="*/ 200 h 380"/>
                <a:gd name="T102" fmla="*/ 9 w 396"/>
                <a:gd name="T103" fmla="*/ 203 h 380"/>
                <a:gd name="T104" fmla="*/ 9 w 396"/>
                <a:gd name="T105" fmla="*/ 215 h 380"/>
                <a:gd name="T106" fmla="*/ 9 w 396"/>
                <a:gd name="T107" fmla="*/ 223 h 380"/>
                <a:gd name="T108" fmla="*/ 0 w 396"/>
                <a:gd name="T109" fmla="*/ 241 h 380"/>
                <a:gd name="T110" fmla="*/ 6 w 396"/>
                <a:gd name="T111" fmla="*/ 378 h 380"/>
                <a:gd name="T112" fmla="*/ 392 w 396"/>
                <a:gd name="T113" fmla="*/ 378 h 380"/>
                <a:gd name="T114" fmla="*/ 396 w 396"/>
                <a:gd name="T115" fmla="*/ 241 h 380"/>
                <a:gd name="T116" fmla="*/ 385 w 396"/>
                <a:gd name="T117" fmla="*/ 223 h 380"/>
                <a:gd name="T118" fmla="*/ 385 w 396"/>
                <a:gd name="T119" fmla="*/ 215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6" h="380">
                  <a:moveTo>
                    <a:pt x="276" y="253"/>
                  </a:moveTo>
                  <a:lnTo>
                    <a:pt x="276" y="253"/>
                  </a:lnTo>
                  <a:lnTo>
                    <a:pt x="276" y="356"/>
                  </a:lnTo>
                  <a:lnTo>
                    <a:pt x="276" y="356"/>
                  </a:lnTo>
                  <a:lnTo>
                    <a:pt x="276" y="253"/>
                  </a:lnTo>
                  <a:close/>
                  <a:moveTo>
                    <a:pt x="385" y="215"/>
                  </a:moveTo>
                  <a:lnTo>
                    <a:pt x="385" y="207"/>
                  </a:lnTo>
                  <a:lnTo>
                    <a:pt x="384" y="207"/>
                  </a:lnTo>
                  <a:lnTo>
                    <a:pt x="385" y="203"/>
                  </a:lnTo>
                  <a:lnTo>
                    <a:pt x="386" y="203"/>
                  </a:lnTo>
                  <a:lnTo>
                    <a:pt x="386" y="200"/>
                  </a:lnTo>
                  <a:lnTo>
                    <a:pt x="383" y="200"/>
                  </a:lnTo>
                  <a:cubicBezTo>
                    <a:pt x="381" y="188"/>
                    <a:pt x="371" y="178"/>
                    <a:pt x="358" y="176"/>
                  </a:cubicBezTo>
                  <a:lnTo>
                    <a:pt x="358" y="166"/>
                  </a:lnTo>
                  <a:lnTo>
                    <a:pt x="358" y="166"/>
                  </a:lnTo>
                  <a:lnTo>
                    <a:pt x="358" y="165"/>
                  </a:lnTo>
                  <a:lnTo>
                    <a:pt x="357" y="165"/>
                  </a:lnTo>
                  <a:lnTo>
                    <a:pt x="357" y="165"/>
                  </a:lnTo>
                  <a:cubicBezTo>
                    <a:pt x="357" y="163"/>
                    <a:pt x="356" y="161"/>
                    <a:pt x="354" y="161"/>
                  </a:cubicBezTo>
                  <a:lnTo>
                    <a:pt x="354" y="160"/>
                  </a:lnTo>
                  <a:lnTo>
                    <a:pt x="354" y="160"/>
                  </a:lnTo>
                  <a:lnTo>
                    <a:pt x="354" y="156"/>
                  </a:lnTo>
                  <a:lnTo>
                    <a:pt x="354" y="156"/>
                  </a:lnTo>
                  <a:lnTo>
                    <a:pt x="354" y="156"/>
                  </a:lnTo>
                  <a:lnTo>
                    <a:pt x="353" y="156"/>
                  </a:lnTo>
                  <a:lnTo>
                    <a:pt x="353" y="153"/>
                  </a:lnTo>
                  <a:lnTo>
                    <a:pt x="353" y="153"/>
                  </a:lnTo>
                  <a:lnTo>
                    <a:pt x="353" y="152"/>
                  </a:lnTo>
                  <a:lnTo>
                    <a:pt x="353" y="152"/>
                  </a:lnTo>
                  <a:lnTo>
                    <a:pt x="353" y="152"/>
                  </a:lnTo>
                  <a:lnTo>
                    <a:pt x="352" y="152"/>
                  </a:lnTo>
                  <a:lnTo>
                    <a:pt x="352" y="152"/>
                  </a:lnTo>
                  <a:lnTo>
                    <a:pt x="352" y="152"/>
                  </a:lnTo>
                  <a:lnTo>
                    <a:pt x="352" y="153"/>
                  </a:lnTo>
                  <a:lnTo>
                    <a:pt x="352" y="153"/>
                  </a:lnTo>
                  <a:lnTo>
                    <a:pt x="352" y="156"/>
                  </a:lnTo>
                  <a:lnTo>
                    <a:pt x="351" y="156"/>
                  </a:lnTo>
                  <a:lnTo>
                    <a:pt x="351" y="156"/>
                  </a:lnTo>
                  <a:lnTo>
                    <a:pt x="351" y="156"/>
                  </a:lnTo>
                  <a:lnTo>
                    <a:pt x="351" y="160"/>
                  </a:lnTo>
                  <a:lnTo>
                    <a:pt x="351" y="160"/>
                  </a:lnTo>
                  <a:lnTo>
                    <a:pt x="351" y="161"/>
                  </a:lnTo>
                  <a:cubicBezTo>
                    <a:pt x="349" y="161"/>
                    <a:pt x="348" y="163"/>
                    <a:pt x="348" y="165"/>
                  </a:cubicBezTo>
                  <a:lnTo>
                    <a:pt x="348" y="165"/>
                  </a:lnTo>
                  <a:lnTo>
                    <a:pt x="347" y="165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76"/>
                  </a:lnTo>
                  <a:cubicBezTo>
                    <a:pt x="334" y="178"/>
                    <a:pt x="324" y="188"/>
                    <a:pt x="322" y="200"/>
                  </a:cubicBezTo>
                  <a:lnTo>
                    <a:pt x="319" y="200"/>
                  </a:lnTo>
                  <a:lnTo>
                    <a:pt x="319" y="203"/>
                  </a:lnTo>
                  <a:lnTo>
                    <a:pt x="320" y="203"/>
                  </a:lnTo>
                  <a:lnTo>
                    <a:pt x="321" y="207"/>
                  </a:lnTo>
                  <a:lnTo>
                    <a:pt x="320" y="207"/>
                  </a:lnTo>
                  <a:lnTo>
                    <a:pt x="320" y="215"/>
                  </a:lnTo>
                  <a:lnTo>
                    <a:pt x="275" y="215"/>
                  </a:lnTo>
                  <a:lnTo>
                    <a:pt x="275" y="195"/>
                  </a:lnTo>
                  <a:lnTo>
                    <a:pt x="269" y="195"/>
                  </a:lnTo>
                  <a:lnTo>
                    <a:pt x="269" y="177"/>
                  </a:lnTo>
                  <a:lnTo>
                    <a:pt x="265" y="177"/>
                  </a:lnTo>
                  <a:lnTo>
                    <a:pt x="268" y="169"/>
                  </a:lnTo>
                  <a:lnTo>
                    <a:pt x="271" y="169"/>
                  </a:lnTo>
                  <a:lnTo>
                    <a:pt x="271" y="162"/>
                  </a:lnTo>
                  <a:lnTo>
                    <a:pt x="264" y="162"/>
                  </a:lnTo>
                  <a:cubicBezTo>
                    <a:pt x="261" y="135"/>
                    <a:pt x="238" y="114"/>
                    <a:pt x="210" y="110"/>
                  </a:cubicBezTo>
                  <a:lnTo>
                    <a:pt x="210" y="88"/>
                  </a:lnTo>
                  <a:lnTo>
                    <a:pt x="211" y="88"/>
                  </a:lnTo>
                  <a:lnTo>
                    <a:pt x="211" y="86"/>
                  </a:lnTo>
                  <a:lnTo>
                    <a:pt x="209" y="86"/>
                  </a:lnTo>
                  <a:lnTo>
                    <a:pt x="209" y="86"/>
                  </a:lnTo>
                  <a:cubicBezTo>
                    <a:pt x="209" y="82"/>
                    <a:pt x="206" y="78"/>
                    <a:pt x="202" y="77"/>
                  </a:cubicBezTo>
                  <a:lnTo>
                    <a:pt x="202" y="75"/>
                  </a:lnTo>
                  <a:lnTo>
                    <a:pt x="201" y="75"/>
                  </a:lnTo>
                  <a:lnTo>
                    <a:pt x="201" y="68"/>
                  </a:lnTo>
                  <a:lnTo>
                    <a:pt x="202" y="68"/>
                  </a:lnTo>
                  <a:lnTo>
                    <a:pt x="202" y="66"/>
                  </a:lnTo>
                  <a:lnTo>
                    <a:pt x="199" y="66"/>
                  </a:lnTo>
                  <a:lnTo>
                    <a:pt x="199" y="7"/>
                  </a:lnTo>
                  <a:lnTo>
                    <a:pt x="200" y="7"/>
                  </a:lnTo>
                  <a:lnTo>
                    <a:pt x="200" y="6"/>
                  </a:lnTo>
                  <a:lnTo>
                    <a:pt x="199" y="6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197" y="6"/>
                  </a:lnTo>
                  <a:lnTo>
                    <a:pt x="196" y="6"/>
                  </a:lnTo>
                  <a:lnTo>
                    <a:pt x="196" y="7"/>
                  </a:lnTo>
                  <a:lnTo>
                    <a:pt x="197" y="7"/>
                  </a:lnTo>
                  <a:lnTo>
                    <a:pt x="197" y="66"/>
                  </a:lnTo>
                  <a:lnTo>
                    <a:pt x="194" y="66"/>
                  </a:lnTo>
                  <a:lnTo>
                    <a:pt x="194" y="68"/>
                  </a:lnTo>
                  <a:lnTo>
                    <a:pt x="196" y="68"/>
                  </a:lnTo>
                  <a:lnTo>
                    <a:pt x="196" y="75"/>
                  </a:lnTo>
                  <a:lnTo>
                    <a:pt x="194" y="75"/>
                  </a:lnTo>
                  <a:lnTo>
                    <a:pt x="194" y="77"/>
                  </a:lnTo>
                  <a:cubicBezTo>
                    <a:pt x="191" y="78"/>
                    <a:pt x="188" y="82"/>
                    <a:pt x="188" y="86"/>
                  </a:cubicBezTo>
                  <a:lnTo>
                    <a:pt x="188" y="86"/>
                  </a:lnTo>
                  <a:lnTo>
                    <a:pt x="186" y="86"/>
                  </a:lnTo>
                  <a:lnTo>
                    <a:pt x="186" y="88"/>
                  </a:lnTo>
                  <a:lnTo>
                    <a:pt x="187" y="88"/>
                  </a:lnTo>
                  <a:lnTo>
                    <a:pt x="187" y="110"/>
                  </a:lnTo>
                  <a:cubicBezTo>
                    <a:pt x="158" y="114"/>
                    <a:pt x="136" y="135"/>
                    <a:pt x="133" y="162"/>
                  </a:cubicBezTo>
                  <a:lnTo>
                    <a:pt x="125" y="162"/>
                  </a:lnTo>
                  <a:lnTo>
                    <a:pt x="125" y="169"/>
                  </a:lnTo>
                  <a:lnTo>
                    <a:pt x="128" y="169"/>
                  </a:lnTo>
                  <a:lnTo>
                    <a:pt x="130" y="177"/>
                  </a:lnTo>
                  <a:lnTo>
                    <a:pt x="128" y="177"/>
                  </a:lnTo>
                  <a:lnTo>
                    <a:pt x="128" y="195"/>
                  </a:lnTo>
                  <a:lnTo>
                    <a:pt x="122" y="195"/>
                  </a:lnTo>
                  <a:lnTo>
                    <a:pt x="122" y="215"/>
                  </a:lnTo>
                  <a:lnTo>
                    <a:pt x="74" y="215"/>
                  </a:lnTo>
                  <a:lnTo>
                    <a:pt x="74" y="207"/>
                  </a:lnTo>
                  <a:lnTo>
                    <a:pt x="72" y="207"/>
                  </a:lnTo>
                  <a:lnTo>
                    <a:pt x="73" y="203"/>
                  </a:lnTo>
                  <a:lnTo>
                    <a:pt x="75" y="203"/>
                  </a:lnTo>
                  <a:lnTo>
                    <a:pt x="75" y="200"/>
                  </a:lnTo>
                  <a:lnTo>
                    <a:pt x="71" y="200"/>
                  </a:lnTo>
                  <a:cubicBezTo>
                    <a:pt x="70" y="188"/>
                    <a:pt x="60" y="178"/>
                    <a:pt x="46" y="176"/>
                  </a:cubicBezTo>
                  <a:lnTo>
                    <a:pt x="46" y="166"/>
                  </a:lnTo>
                  <a:lnTo>
                    <a:pt x="47" y="166"/>
                  </a:lnTo>
                  <a:lnTo>
                    <a:pt x="47" y="165"/>
                  </a:lnTo>
                  <a:lnTo>
                    <a:pt x="46" y="165"/>
                  </a:lnTo>
                  <a:lnTo>
                    <a:pt x="46" y="165"/>
                  </a:lnTo>
                  <a:cubicBezTo>
                    <a:pt x="46" y="163"/>
                    <a:pt x="45" y="161"/>
                    <a:pt x="43" y="161"/>
                  </a:cubicBezTo>
                  <a:lnTo>
                    <a:pt x="43" y="160"/>
                  </a:lnTo>
                  <a:lnTo>
                    <a:pt x="42" y="160"/>
                  </a:lnTo>
                  <a:lnTo>
                    <a:pt x="42" y="156"/>
                  </a:lnTo>
                  <a:lnTo>
                    <a:pt x="43" y="156"/>
                  </a:lnTo>
                  <a:lnTo>
                    <a:pt x="43" y="156"/>
                  </a:lnTo>
                  <a:lnTo>
                    <a:pt x="42" y="156"/>
                  </a:lnTo>
                  <a:lnTo>
                    <a:pt x="42" y="153"/>
                  </a:lnTo>
                  <a:lnTo>
                    <a:pt x="42" y="153"/>
                  </a:lnTo>
                  <a:lnTo>
                    <a:pt x="42" y="152"/>
                  </a:lnTo>
                  <a:lnTo>
                    <a:pt x="42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0" y="152"/>
                  </a:lnTo>
                  <a:lnTo>
                    <a:pt x="40" y="153"/>
                  </a:lnTo>
                  <a:lnTo>
                    <a:pt x="41" y="153"/>
                  </a:lnTo>
                  <a:lnTo>
                    <a:pt x="41" y="156"/>
                  </a:lnTo>
                  <a:lnTo>
                    <a:pt x="39" y="156"/>
                  </a:lnTo>
                  <a:lnTo>
                    <a:pt x="39" y="156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39" y="160"/>
                  </a:lnTo>
                  <a:lnTo>
                    <a:pt x="39" y="161"/>
                  </a:lnTo>
                  <a:cubicBezTo>
                    <a:pt x="38" y="161"/>
                    <a:pt x="37" y="163"/>
                    <a:pt x="37" y="165"/>
                  </a:cubicBezTo>
                  <a:lnTo>
                    <a:pt x="37" y="165"/>
                  </a:lnTo>
                  <a:lnTo>
                    <a:pt x="35" y="165"/>
                  </a:lnTo>
                  <a:lnTo>
                    <a:pt x="35" y="166"/>
                  </a:lnTo>
                  <a:lnTo>
                    <a:pt x="36" y="166"/>
                  </a:lnTo>
                  <a:lnTo>
                    <a:pt x="36" y="176"/>
                  </a:lnTo>
                  <a:cubicBezTo>
                    <a:pt x="23" y="178"/>
                    <a:pt x="12" y="188"/>
                    <a:pt x="11" y="200"/>
                  </a:cubicBezTo>
                  <a:lnTo>
                    <a:pt x="7" y="200"/>
                  </a:lnTo>
                  <a:lnTo>
                    <a:pt x="7" y="203"/>
                  </a:lnTo>
                  <a:lnTo>
                    <a:pt x="9" y="203"/>
                  </a:lnTo>
                  <a:lnTo>
                    <a:pt x="10" y="207"/>
                  </a:lnTo>
                  <a:lnTo>
                    <a:pt x="9" y="207"/>
                  </a:lnTo>
                  <a:lnTo>
                    <a:pt x="9" y="215"/>
                  </a:lnTo>
                  <a:lnTo>
                    <a:pt x="0" y="215"/>
                  </a:lnTo>
                  <a:lnTo>
                    <a:pt x="0" y="223"/>
                  </a:lnTo>
                  <a:lnTo>
                    <a:pt x="9" y="223"/>
                  </a:lnTo>
                  <a:lnTo>
                    <a:pt x="9" y="234"/>
                  </a:lnTo>
                  <a:lnTo>
                    <a:pt x="0" y="234"/>
                  </a:lnTo>
                  <a:lnTo>
                    <a:pt x="0" y="241"/>
                  </a:lnTo>
                  <a:lnTo>
                    <a:pt x="7" y="241"/>
                  </a:lnTo>
                  <a:lnTo>
                    <a:pt x="7" y="378"/>
                  </a:lnTo>
                  <a:lnTo>
                    <a:pt x="6" y="378"/>
                  </a:lnTo>
                  <a:lnTo>
                    <a:pt x="6" y="380"/>
                  </a:lnTo>
                  <a:lnTo>
                    <a:pt x="392" y="380"/>
                  </a:lnTo>
                  <a:lnTo>
                    <a:pt x="392" y="378"/>
                  </a:lnTo>
                  <a:lnTo>
                    <a:pt x="391" y="378"/>
                  </a:lnTo>
                  <a:lnTo>
                    <a:pt x="391" y="241"/>
                  </a:lnTo>
                  <a:lnTo>
                    <a:pt x="396" y="241"/>
                  </a:lnTo>
                  <a:lnTo>
                    <a:pt x="396" y="234"/>
                  </a:lnTo>
                  <a:lnTo>
                    <a:pt x="385" y="234"/>
                  </a:lnTo>
                  <a:lnTo>
                    <a:pt x="385" y="223"/>
                  </a:lnTo>
                  <a:lnTo>
                    <a:pt x="396" y="223"/>
                  </a:lnTo>
                  <a:lnTo>
                    <a:pt x="396" y="215"/>
                  </a:lnTo>
                  <a:lnTo>
                    <a:pt x="385" y="215"/>
                  </a:ln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8">
              <a:extLst>
                <a:ext uri="{FF2B5EF4-FFF2-40B4-BE49-F238E27FC236}">
                  <a16:creationId xmlns:a16="http://schemas.microsoft.com/office/drawing/2014/main" id="{4F891BE8-9532-4FAC-B9F5-E2FFD4580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6263" y="4459288"/>
              <a:ext cx="7937" cy="6350"/>
            </a:xfrm>
            <a:custGeom>
              <a:avLst/>
              <a:gdLst>
                <a:gd name="T0" fmla="*/ 24 w 24"/>
                <a:gd name="T1" fmla="*/ 16 h 16"/>
                <a:gd name="T2" fmla="*/ 0 w 24"/>
                <a:gd name="T3" fmla="*/ 16 h 16"/>
                <a:gd name="T4" fmla="*/ 0 w 24"/>
                <a:gd name="T5" fmla="*/ 0 h 16"/>
                <a:gd name="T6" fmla="*/ 24 w 24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16"/>
                  </a:moveTo>
                  <a:lnTo>
                    <a:pt x="0" y="16"/>
                  </a:lnTo>
                  <a:lnTo>
                    <a:pt x="0" y="0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rgbClr val="FFB2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9">
              <a:extLst>
                <a:ext uri="{FF2B5EF4-FFF2-40B4-BE49-F238E27FC236}">
                  <a16:creationId xmlns:a16="http://schemas.microsoft.com/office/drawing/2014/main" id="{96FAA6A9-B404-43B5-B42E-69C66A1C6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4606926"/>
              <a:ext cx="4762" cy="20638"/>
            </a:xfrm>
            <a:custGeom>
              <a:avLst/>
              <a:gdLst>
                <a:gd name="T0" fmla="*/ 11 w 11"/>
                <a:gd name="T1" fmla="*/ 58 h 58"/>
                <a:gd name="T2" fmla="*/ 11 w 11"/>
                <a:gd name="T3" fmla="*/ 58 h 58"/>
                <a:gd name="T4" fmla="*/ 11 w 11"/>
                <a:gd name="T5" fmla="*/ 0 h 58"/>
                <a:gd name="T6" fmla="*/ 0 w 11"/>
                <a:gd name="T7" fmla="*/ 0 h 58"/>
                <a:gd name="T8" fmla="*/ 0 w 11"/>
                <a:gd name="T9" fmla="*/ 0 h 58"/>
                <a:gd name="T10" fmla="*/ 11 w 11"/>
                <a:gd name="T11" fmla="*/ 0 h 58"/>
                <a:gd name="T12" fmla="*/ 11 w 11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8">
                  <a:moveTo>
                    <a:pt x="11" y="58"/>
                  </a:moveTo>
                  <a:cubicBezTo>
                    <a:pt x="11" y="58"/>
                    <a:pt x="11" y="58"/>
                    <a:pt x="11" y="58"/>
                  </a:cubicBezTo>
                  <a:lnTo>
                    <a:pt x="1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58"/>
                  </a:lnTo>
                  <a:close/>
                </a:path>
              </a:pathLst>
            </a:custGeom>
            <a:solidFill>
              <a:srgbClr val="005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0">
              <a:extLst>
                <a:ext uri="{FF2B5EF4-FFF2-40B4-BE49-F238E27FC236}">
                  <a16:creationId xmlns:a16="http://schemas.microsoft.com/office/drawing/2014/main" id="{E867B574-3AC0-4C9B-A6AB-853CAFEE7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413" y="4627563"/>
              <a:ext cx="0" cy="6350"/>
            </a:xfrm>
            <a:custGeom>
              <a:avLst/>
              <a:gdLst>
                <a:gd name="T0" fmla="*/ 16 h 16"/>
                <a:gd name="T1" fmla="*/ 0 h 16"/>
                <a:gd name="T2" fmla="*/ 0 h 16"/>
                <a:gd name="T3" fmla="*/ 16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6">
                  <a:moveTo>
                    <a:pt x="0" y="16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488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1">
              <a:extLst>
                <a:ext uri="{FF2B5EF4-FFF2-40B4-BE49-F238E27FC236}">
                  <a16:creationId xmlns:a16="http://schemas.microsoft.com/office/drawing/2014/main" id="{CB460FA5-C949-4360-A0A6-CC58FE759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4606926"/>
              <a:ext cx="4762" cy="26988"/>
            </a:xfrm>
            <a:custGeom>
              <a:avLst/>
              <a:gdLst>
                <a:gd name="T0" fmla="*/ 0 w 11"/>
                <a:gd name="T1" fmla="*/ 74 h 74"/>
                <a:gd name="T2" fmla="*/ 0 w 11"/>
                <a:gd name="T3" fmla="*/ 0 h 74"/>
                <a:gd name="T4" fmla="*/ 0 w 11"/>
                <a:gd name="T5" fmla="*/ 0 h 74"/>
                <a:gd name="T6" fmla="*/ 0 w 11"/>
                <a:gd name="T7" fmla="*/ 0 h 74"/>
                <a:gd name="T8" fmla="*/ 11 w 11"/>
                <a:gd name="T9" fmla="*/ 0 h 74"/>
                <a:gd name="T10" fmla="*/ 11 w 11"/>
                <a:gd name="T11" fmla="*/ 74 h 74"/>
                <a:gd name="T12" fmla="*/ 0 w 11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74">
                  <a:moveTo>
                    <a:pt x="0" y="7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0"/>
                  </a:lnTo>
                  <a:lnTo>
                    <a:pt x="11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2">
              <a:extLst>
                <a:ext uri="{FF2B5EF4-FFF2-40B4-BE49-F238E27FC236}">
                  <a16:creationId xmlns:a16="http://schemas.microsoft.com/office/drawing/2014/main" id="{FE46F1F0-C533-4092-B4EF-0D5EF7335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238" y="4619626"/>
              <a:ext cx="114300" cy="14288"/>
            </a:xfrm>
            <a:custGeom>
              <a:avLst/>
              <a:gdLst>
                <a:gd name="T0" fmla="*/ 5 w 319"/>
                <a:gd name="T1" fmla="*/ 36 h 40"/>
                <a:gd name="T2" fmla="*/ 8 w 319"/>
                <a:gd name="T3" fmla="*/ 37 h 40"/>
                <a:gd name="T4" fmla="*/ 13 w 319"/>
                <a:gd name="T5" fmla="*/ 33 h 40"/>
                <a:gd name="T6" fmla="*/ 16 w 319"/>
                <a:gd name="T7" fmla="*/ 32 h 40"/>
                <a:gd name="T8" fmla="*/ 16 w 319"/>
                <a:gd name="T9" fmla="*/ 32 h 40"/>
                <a:gd name="T10" fmla="*/ 26 w 319"/>
                <a:gd name="T11" fmla="*/ 26 h 40"/>
                <a:gd name="T12" fmla="*/ 35 w 319"/>
                <a:gd name="T13" fmla="*/ 31 h 40"/>
                <a:gd name="T14" fmla="*/ 53 w 319"/>
                <a:gd name="T15" fmla="*/ 22 h 40"/>
                <a:gd name="T16" fmla="*/ 58 w 319"/>
                <a:gd name="T17" fmla="*/ 23 h 40"/>
                <a:gd name="T18" fmla="*/ 58 w 319"/>
                <a:gd name="T19" fmla="*/ 21 h 40"/>
                <a:gd name="T20" fmla="*/ 65 w 319"/>
                <a:gd name="T21" fmla="*/ 15 h 40"/>
                <a:gd name="T22" fmla="*/ 71 w 319"/>
                <a:gd name="T23" fmla="*/ 19 h 40"/>
                <a:gd name="T24" fmla="*/ 72 w 319"/>
                <a:gd name="T25" fmla="*/ 19 h 40"/>
                <a:gd name="T26" fmla="*/ 73 w 319"/>
                <a:gd name="T27" fmla="*/ 19 h 40"/>
                <a:gd name="T28" fmla="*/ 93 w 319"/>
                <a:gd name="T29" fmla="*/ 11 h 40"/>
                <a:gd name="T30" fmla="*/ 97 w 319"/>
                <a:gd name="T31" fmla="*/ 11 h 40"/>
                <a:gd name="T32" fmla="*/ 103 w 319"/>
                <a:gd name="T33" fmla="*/ 7 h 40"/>
                <a:gd name="T34" fmla="*/ 107 w 319"/>
                <a:gd name="T35" fmla="*/ 9 h 40"/>
                <a:gd name="T36" fmla="*/ 121 w 319"/>
                <a:gd name="T37" fmla="*/ 0 h 40"/>
                <a:gd name="T38" fmla="*/ 137 w 319"/>
                <a:gd name="T39" fmla="*/ 14 h 40"/>
                <a:gd name="T40" fmla="*/ 158 w 319"/>
                <a:gd name="T41" fmla="*/ 7 h 40"/>
                <a:gd name="T42" fmla="*/ 167 w 319"/>
                <a:gd name="T43" fmla="*/ 9 h 40"/>
                <a:gd name="T44" fmla="*/ 169 w 319"/>
                <a:gd name="T45" fmla="*/ 8 h 40"/>
                <a:gd name="T46" fmla="*/ 170 w 319"/>
                <a:gd name="T47" fmla="*/ 9 h 40"/>
                <a:gd name="T48" fmla="*/ 172 w 319"/>
                <a:gd name="T49" fmla="*/ 8 h 40"/>
                <a:gd name="T50" fmla="*/ 174 w 319"/>
                <a:gd name="T51" fmla="*/ 9 h 40"/>
                <a:gd name="T52" fmla="*/ 185 w 319"/>
                <a:gd name="T53" fmla="*/ 4 h 40"/>
                <a:gd name="T54" fmla="*/ 197 w 319"/>
                <a:gd name="T55" fmla="*/ 11 h 40"/>
                <a:gd name="T56" fmla="*/ 208 w 319"/>
                <a:gd name="T57" fmla="*/ 7 h 40"/>
                <a:gd name="T58" fmla="*/ 228 w 319"/>
                <a:gd name="T59" fmla="*/ 24 h 40"/>
                <a:gd name="T60" fmla="*/ 228 w 319"/>
                <a:gd name="T61" fmla="*/ 24 h 40"/>
                <a:gd name="T62" fmla="*/ 230 w 319"/>
                <a:gd name="T63" fmla="*/ 26 h 40"/>
                <a:gd name="T64" fmla="*/ 237 w 319"/>
                <a:gd name="T65" fmla="*/ 22 h 40"/>
                <a:gd name="T66" fmla="*/ 241 w 319"/>
                <a:gd name="T67" fmla="*/ 22 h 40"/>
                <a:gd name="T68" fmla="*/ 253 w 319"/>
                <a:gd name="T69" fmla="*/ 13 h 40"/>
                <a:gd name="T70" fmla="*/ 262 w 319"/>
                <a:gd name="T71" fmla="*/ 18 h 40"/>
                <a:gd name="T72" fmla="*/ 270 w 319"/>
                <a:gd name="T73" fmla="*/ 12 h 40"/>
                <a:gd name="T74" fmla="*/ 280 w 319"/>
                <a:gd name="T75" fmla="*/ 22 h 40"/>
                <a:gd name="T76" fmla="*/ 280 w 319"/>
                <a:gd name="T77" fmla="*/ 22 h 40"/>
                <a:gd name="T78" fmla="*/ 281 w 319"/>
                <a:gd name="T79" fmla="*/ 22 h 40"/>
                <a:gd name="T80" fmla="*/ 290 w 319"/>
                <a:gd name="T81" fmla="*/ 26 h 40"/>
                <a:gd name="T82" fmla="*/ 295 w 319"/>
                <a:gd name="T83" fmla="*/ 24 h 40"/>
                <a:gd name="T84" fmla="*/ 301 w 319"/>
                <a:gd name="T85" fmla="*/ 27 h 40"/>
                <a:gd name="T86" fmla="*/ 303 w 319"/>
                <a:gd name="T87" fmla="*/ 27 h 40"/>
                <a:gd name="T88" fmla="*/ 306 w 319"/>
                <a:gd name="T89" fmla="*/ 30 h 40"/>
                <a:gd name="T90" fmla="*/ 307 w 319"/>
                <a:gd name="T91" fmla="*/ 30 h 40"/>
                <a:gd name="T92" fmla="*/ 319 w 319"/>
                <a:gd name="T93" fmla="*/ 40 h 40"/>
                <a:gd name="T94" fmla="*/ 0 w 319"/>
                <a:gd name="T95" fmla="*/ 40 h 40"/>
                <a:gd name="T96" fmla="*/ 5 w 319"/>
                <a:gd name="T9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9" h="40">
                  <a:moveTo>
                    <a:pt x="5" y="36"/>
                  </a:moveTo>
                  <a:cubicBezTo>
                    <a:pt x="6" y="36"/>
                    <a:pt x="7" y="36"/>
                    <a:pt x="8" y="37"/>
                  </a:cubicBezTo>
                  <a:cubicBezTo>
                    <a:pt x="10" y="35"/>
                    <a:pt x="11" y="34"/>
                    <a:pt x="13" y="33"/>
                  </a:cubicBezTo>
                  <a:cubicBezTo>
                    <a:pt x="14" y="32"/>
                    <a:pt x="14" y="32"/>
                    <a:pt x="16" y="32"/>
                  </a:cubicBezTo>
                  <a:lnTo>
                    <a:pt x="16" y="32"/>
                  </a:lnTo>
                  <a:cubicBezTo>
                    <a:pt x="18" y="29"/>
                    <a:pt x="22" y="26"/>
                    <a:pt x="26" y="26"/>
                  </a:cubicBezTo>
                  <a:cubicBezTo>
                    <a:pt x="29" y="26"/>
                    <a:pt x="33" y="28"/>
                    <a:pt x="35" y="31"/>
                  </a:cubicBezTo>
                  <a:cubicBezTo>
                    <a:pt x="39" y="26"/>
                    <a:pt x="45" y="22"/>
                    <a:pt x="53" y="22"/>
                  </a:cubicBezTo>
                  <a:cubicBezTo>
                    <a:pt x="54" y="22"/>
                    <a:pt x="56" y="22"/>
                    <a:pt x="58" y="23"/>
                  </a:cubicBezTo>
                  <a:lnTo>
                    <a:pt x="58" y="21"/>
                  </a:lnTo>
                  <a:cubicBezTo>
                    <a:pt x="58" y="18"/>
                    <a:pt x="61" y="15"/>
                    <a:pt x="65" y="15"/>
                  </a:cubicBezTo>
                  <a:cubicBezTo>
                    <a:pt x="68" y="15"/>
                    <a:pt x="70" y="17"/>
                    <a:pt x="71" y="19"/>
                  </a:cubicBezTo>
                  <a:lnTo>
                    <a:pt x="72" y="19"/>
                  </a:lnTo>
                  <a:lnTo>
                    <a:pt x="73" y="19"/>
                  </a:lnTo>
                  <a:cubicBezTo>
                    <a:pt x="78" y="14"/>
                    <a:pt x="85" y="11"/>
                    <a:pt x="93" y="11"/>
                  </a:cubicBezTo>
                  <a:cubicBezTo>
                    <a:pt x="94" y="11"/>
                    <a:pt x="96" y="11"/>
                    <a:pt x="97" y="11"/>
                  </a:cubicBezTo>
                  <a:cubicBezTo>
                    <a:pt x="98" y="9"/>
                    <a:pt x="100" y="7"/>
                    <a:pt x="103" y="7"/>
                  </a:cubicBezTo>
                  <a:cubicBezTo>
                    <a:pt x="105" y="7"/>
                    <a:pt x="106" y="8"/>
                    <a:pt x="107" y="9"/>
                  </a:cubicBezTo>
                  <a:cubicBezTo>
                    <a:pt x="110" y="4"/>
                    <a:pt x="115" y="0"/>
                    <a:pt x="121" y="0"/>
                  </a:cubicBezTo>
                  <a:cubicBezTo>
                    <a:pt x="129" y="0"/>
                    <a:pt x="136" y="6"/>
                    <a:pt x="137" y="14"/>
                  </a:cubicBezTo>
                  <a:cubicBezTo>
                    <a:pt x="143" y="10"/>
                    <a:pt x="150" y="7"/>
                    <a:pt x="158" y="7"/>
                  </a:cubicBezTo>
                  <a:cubicBezTo>
                    <a:pt x="161" y="7"/>
                    <a:pt x="164" y="8"/>
                    <a:pt x="167" y="9"/>
                  </a:cubicBezTo>
                  <a:lnTo>
                    <a:pt x="169" y="8"/>
                  </a:lnTo>
                  <a:lnTo>
                    <a:pt x="170" y="9"/>
                  </a:lnTo>
                  <a:lnTo>
                    <a:pt x="172" y="8"/>
                  </a:lnTo>
                  <a:cubicBezTo>
                    <a:pt x="173" y="8"/>
                    <a:pt x="174" y="8"/>
                    <a:pt x="174" y="9"/>
                  </a:cubicBezTo>
                  <a:cubicBezTo>
                    <a:pt x="177" y="6"/>
                    <a:pt x="181" y="4"/>
                    <a:pt x="185" y="4"/>
                  </a:cubicBezTo>
                  <a:cubicBezTo>
                    <a:pt x="190" y="4"/>
                    <a:pt x="195" y="7"/>
                    <a:pt x="197" y="11"/>
                  </a:cubicBezTo>
                  <a:cubicBezTo>
                    <a:pt x="200" y="9"/>
                    <a:pt x="204" y="7"/>
                    <a:pt x="208" y="7"/>
                  </a:cubicBezTo>
                  <a:cubicBezTo>
                    <a:pt x="218" y="7"/>
                    <a:pt x="226" y="15"/>
                    <a:pt x="228" y="24"/>
                  </a:cubicBezTo>
                  <a:lnTo>
                    <a:pt x="228" y="24"/>
                  </a:lnTo>
                  <a:cubicBezTo>
                    <a:pt x="229" y="24"/>
                    <a:pt x="230" y="25"/>
                    <a:pt x="230" y="26"/>
                  </a:cubicBezTo>
                  <a:cubicBezTo>
                    <a:pt x="232" y="23"/>
                    <a:pt x="234" y="22"/>
                    <a:pt x="237" y="22"/>
                  </a:cubicBezTo>
                  <a:cubicBezTo>
                    <a:pt x="239" y="22"/>
                    <a:pt x="240" y="22"/>
                    <a:pt x="241" y="22"/>
                  </a:cubicBezTo>
                  <a:cubicBezTo>
                    <a:pt x="242" y="17"/>
                    <a:pt x="247" y="13"/>
                    <a:pt x="253" y="13"/>
                  </a:cubicBezTo>
                  <a:cubicBezTo>
                    <a:pt x="256" y="13"/>
                    <a:pt x="260" y="15"/>
                    <a:pt x="262" y="18"/>
                  </a:cubicBezTo>
                  <a:cubicBezTo>
                    <a:pt x="263" y="14"/>
                    <a:pt x="267" y="12"/>
                    <a:pt x="270" y="12"/>
                  </a:cubicBezTo>
                  <a:cubicBezTo>
                    <a:pt x="276" y="12"/>
                    <a:pt x="280" y="16"/>
                    <a:pt x="280" y="22"/>
                  </a:cubicBezTo>
                  <a:lnTo>
                    <a:pt x="280" y="22"/>
                  </a:lnTo>
                  <a:lnTo>
                    <a:pt x="281" y="22"/>
                  </a:lnTo>
                  <a:cubicBezTo>
                    <a:pt x="284" y="22"/>
                    <a:pt x="288" y="23"/>
                    <a:pt x="290" y="26"/>
                  </a:cubicBezTo>
                  <a:cubicBezTo>
                    <a:pt x="291" y="24"/>
                    <a:pt x="293" y="24"/>
                    <a:pt x="295" y="24"/>
                  </a:cubicBezTo>
                  <a:cubicBezTo>
                    <a:pt x="298" y="24"/>
                    <a:pt x="300" y="25"/>
                    <a:pt x="301" y="27"/>
                  </a:cubicBezTo>
                  <a:lnTo>
                    <a:pt x="303" y="27"/>
                  </a:lnTo>
                  <a:cubicBezTo>
                    <a:pt x="305" y="27"/>
                    <a:pt x="306" y="28"/>
                    <a:pt x="306" y="30"/>
                  </a:cubicBezTo>
                  <a:lnTo>
                    <a:pt x="307" y="30"/>
                  </a:lnTo>
                  <a:cubicBezTo>
                    <a:pt x="313" y="30"/>
                    <a:pt x="318" y="34"/>
                    <a:pt x="319" y="40"/>
                  </a:cubicBezTo>
                  <a:lnTo>
                    <a:pt x="0" y="40"/>
                  </a:lnTo>
                  <a:cubicBezTo>
                    <a:pt x="1" y="37"/>
                    <a:pt x="3" y="36"/>
                    <a:pt x="5" y="36"/>
                  </a:cubicBez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3">
              <a:extLst>
                <a:ext uri="{FF2B5EF4-FFF2-40B4-BE49-F238E27FC236}">
                  <a16:creationId xmlns:a16="http://schemas.microsoft.com/office/drawing/2014/main" id="{F9CA7FEB-391A-4594-8194-835BA166B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0" y="4622801"/>
              <a:ext cx="84137" cy="11113"/>
            </a:xfrm>
            <a:custGeom>
              <a:avLst/>
              <a:gdLst>
                <a:gd name="T0" fmla="*/ 229 w 233"/>
                <a:gd name="T1" fmla="*/ 26 h 29"/>
                <a:gd name="T2" fmla="*/ 227 w 233"/>
                <a:gd name="T3" fmla="*/ 27 h 29"/>
                <a:gd name="T4" fmla="*/ 223 w 233"/>
                <a:gd name="T5" fmla="*/ 24 h 29"/>
                <a:gd name="T6" fmla="*/ 222 w 233"/>
                <a:gd name="T7" fmla="*/ 23 h 29"/>
                <a:gd name="T8" fmla="*/ 221 w 233"/>
                <a:gd name="T9" fmla="*/ 23 h 29"/>
                <a:gd name="T10" fmla="*/ 214 w 233"/>
                <a:gd name="T11" fmla="*/ 19 h 29"/>
                <a:gd name="T12" fmla="*/ 208 w 233"/>
                <a:gd name="T13" fmla="*/ 23 h 29"/>
                <a:gd name="T14" fmla="*/ 195 w 233"/>
                <a:gd name="T15" fmla="*/ 16 h 29"/>
                <a:gd name="T16" fmla="*/ 191 w 233"/>
                <a:gd name="T17" fmla="*/ 17 h 29"/>
                <a:gd name="T18" fmla="*/ 191 w 233"/>
                <a:gd name="T19" fmla="*/ 16 h 29"/>
                <a:gd name="T20" fmla="*/ 186 w 233"/>
                <a:gd name="T21" fmla="*/ 11 h 29"/>
                <a:gd name="T22" fmla="*/ 181 w 233"/>
                <a:gd name="T23" fmla="*/ 14 h 29"/>
                <a:gd name="T24" fmla="*/ 180 w 233"/>
                <a:gd name="T25" fmla="*/ 14 h 29"/>
                <a:gd name="T26" fmla="*/ 180 w 233"/>
                <a:gd name="T27" fmla="*/ 14 h 29"/>
                <a:gd name="T28" fmla="*/ 165 w 233"/>
                <a:gd name="T29" fmla="*/ 8 h 29"/>
                <a:gd name="T30" fmla="*/ 162 w 233"/>
                <a:gd name="T31" fmla="*/ 8 h 29"/>
                <a:gd name="T32" fmla="*/ 158 w 233"/>
                <a:gd name="T33" fmla="*/ 5 h 29"/>
                <a:gd name="T34" fmla="*/ 155 w 233"/>
                <a:gd name="T35" fmla="*/ 6 h 29"/>
                <a:gd name="T36" fmla="*/ 144 w 233"/>
                <a:gd name="T37" fmla="*/ 0 h 29"/>
                <a:gd name="T38" fmla="*/ 133 w 233"/>
                <a:gd name="T39" fmla="*/ 11 h 29"/>
                <a:gd name="T40" fmla="*/ 118 w 233"/>
                <a:gd name="T41" fmla="*/ 5 h 29"/>
                <a:gd name="T42" fmla="*/ 111 w 233"/>
                <a:gd name="T43" fmla="*/ 6 h 29"/>
                <a:gd name="T44" fmla="*/ 110 w 233"/>
                <a:gd name="T45" fmla="*/ 6 h 29"/>
                <a:gd name="T46" fmla="*/ 109 w 233"/>
                <a:gd name="T47" fmla="*/ 6 h 29"/>
                <a:gd name="T48" fmla="*/ 107 w 233"/>
                <a:gd name="T49" fmla="*/ 6 h 29"/>
                <a:gd name="T50" fmla="*/ 106 w 233"/>
                <a:gd name="T51" fmla="*/ 7 h 29"/>
                <a:gd name="T52" fmla="*/ 98 w 233"/>
                <a:gd name="T53" fmla="*/ 3 h 29"/>
                <a:gd name="T54" fmla="*/ 89 w 233"/>
                <a:gd name="T55" fmla="*/ 8 h 29"/>
                <a:gd name="T56" fmla="*/ 81 w 233"/>
                <a:gd name="T57" fmla="*/ 5 h 29"/>
                <a:gd name="T58" fmla="*/ 67 w 233"/>
                <a:gd name="T59" fmla="*/ 18 h 29"/>
                <a:gd name="T60" fmla="*/ 67 w 233"/>
                <a:gd name="T61" fmla="*/ 18 h 29"/>
                <a:gd name="T62" fmla="*/ 65 w 233"/>
                <a:gd name="T63" fmla="*/ 19 h 29"/>
                <a:gd name="T64" fmla="*/ 60 w 233"/>
                <a:gd name="T65" fmla="*/ 16 h 29"/>
                <a:gd name="T66" fmla="*/ 57 w 233"/>
                <a:gd name="T67" fmla="*/ 16 h 29"/>
                <a:gd name="T68" fmla="*/ 48 w 233"/>
                <a:gd name="T69" fmla="*/ 10 h 29"/>
                <a:gd name="T70" fmla="*/ 42 w 233"/>
                <a:gd name="T71" fmla="*/ 13 h 29"/>
                <a:gd name="T72" fmla="*/ 35 w 233"/>
                <a:gd name="T73" fmla="*/ 9 h 29"/>
                <a:gd name="T74" fmla="*/ 29 w 233"/>
                <a:gd name="T75" fmla="*/ 16 h 29"/>
                <a:gd name="T76" fmla="*/ 29 w 233"/>
                <a:gd name="T77" fmla="*/ 16 h 29"/>
                <a:gd name="T78" fmla="*/ 28 w 233"/>
                <a:gd name="T79" fmla="*/ 16 h 29"/>
                <a:gd name="T80" fmla="*/ 21 w 233"/>
                <a:gd name="T81" fmla="*/ 19 h 29"/>
                <a:gd name="T82" fmla="*/ 18 w 233"/>
                <a:gd name="T83" fmla="*/ 17 h 29"/>
                <a:gd name="T84" fmla="*/ 13 w 233"/>
                <a:gd name="T85" fmla="*/ 20 h 29"/>
                <a:gd name="T86" fmla="*/ 12 w 233"/>
                <a:gd name="T87" fmla="*/ 20 h 29"/>
                <a:gd name="T88" fmla="*/ 9 w 233"/>
                <a:gd name="T89" fmla="*/ 22 h 29"/>
                <a:gd name="T90" fmla="*/ 9 w 233"/>
                <a:gd name="T91" fmla="*/ 22 h 29"/>
                <a:gd name="T92" fmla="*/ 0 w 233"/>
                <a:gd name="T93" fmla="*/ 29 h 29"/>
                <a:gd name="T94" fmla="*/ 233 w 233"/>
                <a:gd name="T95" fmla="*/ 29 h 29"/>
                <a:gd name="T96" fmla="*/ 229 w 233"/>
                <a:gd name="T97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3" h="29">
                  <a:moveTo>
                    <a:pt x="229" y="26"/>
                  </a:moveTo>
                  <a:cubicBezTo>
                    <a:pt x="228" y="26"/>
                    <a:pt x="228" y="27"/>
                    <a:pt x="227" y="27"/>
                  </a:cubicBezTo>
                  <a:cubicBezTo>
                    <a:pt x="226" y="26"/>
                    <a:pt x="225" y="25"/>
                    <a:pt x="223" y="24"/>
                  </a:cubicBezTo>
                  <a:cubicBezTo>
                    <a:pt x="223" y="24"/>
                    <a:pt x="223" y="23"/>
                    <a:pt x="222" y="23"/>
                  </a:cubicBezTo>
                  <a:lnTo>
                    <a:pt x="221" y="23"/>
                  </a:lnTo>
                  <a:cubicBezTo>
                    <a:pt x="220" y="21"/>
                    <a:pt x="217" y="19"/>
                    <a:pt x="214" y="19"/>
                  </a:cubicBezTo>
                  <a:cubicBezTo>
                    <a:pt x="212" y="19"/>
                    <a:pt x="209" y="21"/>
                    <a:pt x="208" y="23"/>
                  </a:cubicBezTo>
                  <a:cubicBezTo>
                    <a:pt x="205" y="19"/>
                    <a:pt x="200" y="16"/>
                    <a:pt x="195" y="16"/>
                  </a:cubicBezTo>
                  <a:cubicBezTo>
                    <a:pt x="193" y="16"/>
                    <a:pt x="192" y="16"/>
                    <a:pt x="191" y="17"/>
                  </a:cubicBezTo>
                  <a:lnTo>
                    <a:pt x="191" y="16"/>
                  </a:lnTo>
                  <a:cubicBezTo>
                    <a:pt x="191" y="13"/>
                    <a:pt x="189" y="11"/>
                    <a:pt x="186" y="11"/>
                  </a:cubicBezTo>
                  <a:cubicBezTo>
                    <a:pt x="184" y="11"/>
                    <a:pt x="182" y="12"/>
                    <a:pt x="181" y="14"/>
                  </a:cubicBezTo>
                  <a:lnTo>
                    <a:pt x="180" y="14"/>
                  </a:lnTo>
                  <a:lnTo>
                    <a:pt x="180" y="14"/>
                  </a:lnTo>
                  <a:cubicBezTo>
                    <a:pt x="176" y="10"/>
                    <a:pt x="171" y="8"/>
                    <a:pt x="165" y="8"/>
                  </a:cubicBezTo>
                  <a:cubicBezTo>
                    <a:pt x="164" y="8"/>
                    <a:pt x="163" y="8"/>
                    <a:pt x="162" y="8"/>
                  </a:cubicBezTo>
                  <a:cubicBezTo>
                    <a:pt x="161" y="6"/>
                    <a:pt x="160" y="5"/>
                    <a:pt x="158" y="5"/>
                  </a:cubicBezTo>
                  <a:cubicBezTo>
                    <a:pt x="157" y="5"/>
                    <a:pt x="156" y="6"/>
                    <a:pt x="155" y="6"/>
                  </a:cubicBezTo>
                  <a:cubicBezTo>
                    <a:pt x="153" y="3"/>
                    <a:pt x="149" y="0"/>
                    <a:pt x="144" y="0"/>
                  </a:cubicBezTo>
                  <a:cubicBezTo>
                    <a:pt x="138" y="0"/>
                    <a:pt x="134" y="5"/>
                    <a:pt x="133" y="11"/>
                  </a:cubicBezTo>
                  <a:cubicBezTo>
                    <a:pt x="129" y="7"/>
                    <a:pt x="123" y="5"/>
                    <a:pt x="118" y="5"/>
                  </a:cubicBezTo>
                  <a:cubicBezTo>
                    <a:pt x="115" y="5"/>
                    <a:pt x="113" y="6"/>
                    <a:pt x="111" y="6"/>
                  </a:cubicBezTo>
                  <a:lnTo>
                    <a:pt x="110" y="6"/>
                  </a:lnTo>
                  <a:lnTo>
                    <a:pt x="109" y="6"/>
                  </a:lnTo>
                  <a:lnTo>
                    <a:pt x="107" y="6"/>
                  </a:lnTo>
                  <a:lnTo>
                    <a:pt x="106" y="7"/>
                  </a:lnTo>
                  <a:cubicBezTo>
                    <a:pt x="104" y="4"/>
                    <a:pt x="101" y="3"/>
                    <a:pt x="98" y="3"/>
                  </a:cubicBezTo>
                  <a:cubicBezTo>
                    <a:pt x="94" y="3"/>
                    <a:pt x="91" y="5"/>
                    <a:pt x="89" y="8"/>
                  </a:cubicBezTo>
                  <a:cubicBezTo>
                    <a:pt x="87" y="6"/>
                    <a:pt x="84" y="5"/>
                    <a:pt x="81" y="5"/>
                  </a:cubicBezTo>
                  <a:cubicBezTo>
                    <a:pt x="74" y="5"/>
                    <a:pt x="68" y="11"/>
                    <a:pt x="67" y="18"/>
                  </a:cubicBezTo>
                  <a:lnTo>
                    <a:pt x="67" y="18"/>
                  </a:lnTo>
                  <a:cubicBezTo>
                    <a:pt x="66" y="18"/>
                    <a:pt x="65" y="18"/>
                    <a:pt x="65" y="19"/>
                  </a:cubicBezTo>
                  <a:cubicBezTo>
                    <a:pt x="64" y="17"/>
                    <a:pt x="62" y="16"/>
                    <a:pt x="60" y="16"/>
                  </a:cubicBezTo>
                  <a:cubicBezTo>
                    <a:pt x="59" y="16"/>
                    <a:pt x="58" y="16"/>
                    <a:pt x="57" y="16"/>
                  </a:cubicBezTo>
                  <a:cubicBezTo>
                    <a:pt x="56" y="13"/>
                    <a:pt x="53" y="10"/>
                    <a:pt x="48" y="10"/>
                  </a:cubicBezTo>
                  <a:cubicBezTo>
                    <a:pt x="46" y="10"/>
                    <a:pt x="43" y="11"/>
                    <a:pt x="42" y="13"/>
                  </a:cubicBezTo>
                  <a:cubicBezTo>
                    <a:pt x="41" y="11"/>
                    <a:pt x="38" y="9"/>
                    <a:pt x="35" y="9"/>
                  </a:cubicBezTo>
                  <a:cubicBezTo>
                    <a:pt x="32" y="9"/>
                    <a:pt x="29" y="12"/>
                    <a:pt x="29" y="16"/>
                  </a:cubicBezTo>
                  <a:lnTo>
                    <a:pt x="29" y="16"/>
                  </a:lnTo>
                  <a:lnTo>
                    <a:pt x="28" y="16"/>
                  </a:lnTo>
                  <a:cubicBezTo>
                    <a:pt x="25" y="16"/>
                    <a:pt x="23" y="17"/>
                    <a:pt x="21" y="19"/>
                  </a:cubicBezTo>
                  <a:cubicBezTo>
                    <a:pt x="20" y="18"/>
                    <a:pt x="19" y="17"/>
                    <a:pt x="18" y="17"/>
                  </a:cubicBezTo>
                  <a:cubicBezTo>
                    <a:pt x="15" y="17"/>
                    <a:pt x="14" y="18"/>
                    <a:pt x="13" y="20"/>
                  </a:cubicBezTo>
                  <a:lnTo>
                    <a:pt x="12" y="20"/>
                  </a:lnTo>
                  <a:cubicBezTo>
                    <a:pt x="11" y="20"/>
                    <a:pt x="10" y="21"/>
                    <a:pt x="9" y="22"/>
                  </a:cubicBezTo>
                  <a:lnTo>
                    <a:pt x="9" y="22"/>
                  </a:lnTo>
                  <a:cubicBezTo>
                    <a:pt x="5" y="22"/>
                    <a:pt x="1" y="25"/>
                    <a:pt x="0" y="29"/>
                  </a:cubicBezTo>
                  <a:lnTo>
                    <a:pt x="233" y="29"/>
                  </a:lnTo>
                  <a:cubicBezTo>
                    <a:pt x="232" y="27"/>
                    <a:pt x="231" y="26"/>
                    <a:pt x="229" y="26"/>
                  </a:cubicBez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4">
              <a:extLst>
                <a:ext uri="{FF2B5EF4-FFF2-40B4-BE49-F238E27FC236}">
                  <a16:creationId xmlns:a16="http://schemas.microsoft.com/office/drawing/2014/main" id="{19819AC3-33A1-467E-B354-19C089180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163" y="4619626"/>
              <a:ext cx="101600" cy="14288"/>
            </a:xfrm>
            <a:custGeom>
              <a:avLst/>
              <a:gdLst>
                <a:gd name="T0" fmla="*/ 276 w 280"/>
                <a:gd name="T1" fmla="*/ 37 h 37"/>
                <a:gd name="T2" fmla="*/ 272 w 280"/>
                <a:gd name="T3" fmla="*/ 32 h 37"/>
                <a:gd name="T4" fmla="*/ 280 w 280"/>
                <a:gd name="T5" fmla="*/ 23 h 37"/>
                <a:gd name="T6" fmla="*/ 271 w 280"/>
                <a:gd name="T7" fmla="*/ 13 h 37"/>
                <a:gd name="T8" fmla="*/ 261 w 280"/>
                <a:gd name="T9" fmla="*/ 23 h 37"/>
                <a:gd name="T10" fmla="*/ 261 w 280"/>
                <a:gd name="T11" fmla="*/ 25 h 37"/>
                <a:gd name="T12" fmla="*/ 260 w 280"/>
                <a:gd name="T13" fmla="*/ 27 h 37"/>
                <a:gd name="T14" fmla="*/ 258 w 280"/>
                <a:gd name="T15" fmla="*/ 26 h 37"/>
                <a:gd name="T16" fmla="*/ 255 w 280"/>
                <a:gd name="T17" fmla="*/ 28 h 37"/>
                <a:gd name="T18" fmla="*/ 245 w 280"/>
                <a:gd name="T19" fmla="*/ 35 h 37"/>
                <a:gd name="T20" fmla="*/ 243 w 280"/>
                <a:gd name="T21" fmla="*/ 34 h 37"/>
                <a:gd name="T22" fmla="*/ 241 w 280"/>
                <a:gd name="T23" fmla="*/ 36 h 37"/>
                <a:gd name="T24" fmla="*/ 241 w 280"/>
                <a:gd name="T25" fmla="*/ 35 h 37"/>
                <a:gd name="T26" fmla="*/ 237 w 280"/>
                <a:gd name="T27" fmla="*/ 32 h 37"/>
                <a:gd name="T28" fmla="*/ 235 w 280"/>
                <a:gd name="T29" fmla="*/ 32 h 37"/>
                <a:gd name="T30" fmla="*/ 229 w 280"/>
                <a:gd name="T31" fmla="*/ 27 h 37"/>
                <a:gd name="T32" fmla="*/ 226 w 280"/>
                <a:gd name="T33" fmla="*/ 25 h 37"/>
                <a:gd name="T34" fmla="*/ 226 w 280"/>
                <a:gd name="T35" fmla="*/ 25 h 37"/>
                <a:gd name="T36" fmla="*/ 206 w 280"/>
                <a:gd name="T37" fmla="*/ 8 h 37"/>
                <a:gd name="T38" fmla="*/ 194 w 280"/>
                <a:gd name="T39" fmla="*/ 11 h 37"/>
                <a:gd name="T40" fmla="*/ 182 w 280"/>
                <a:gd name="T41" fmla="*/ 4 h 37"/>
                <a:gd name="T42" fmla="*/ 171 w 280"/>
                <a:gd name="T43" fmla="*/ 9 h 37"/>
                <a:gd name="T44" fmla="*/ 169 w 280"/>
                <a:gd name="T45" fmla="*/ 8 h 37"/>
                <a:gd name="T46" fmla="*/ 167 w 280"/>
                <a:gd name="T47" fmla="*/ 9 h 37"/>
                <a:gd name="T48" fmla="*/ 165 w 280"/>
                <a:gd name="T49" fmla="*/ 8 h 37"/>
                <a:gd name="T50" fmla="*/ 164 w 280"/>
                <a:gd name="T51" fmla="*/ 9 h 37"/>
                <a:gd name="T52" fmla="*/ 154 w 280"/>
                <a:gd name="T53" fmla="*/ 8 h 37"/>
                <a:gd name="T54" fmla="*/ 132 w 280"/>
                <a:gd name="T55" fmla="*/ 15 h 37"/>
                <a:gd name="T56" fmla="*/ 116 w 280"/>
                <a:gd name="T57" fmla="*/ 0 h 37"/>
                <a:gd name="T58" fmla="*/ 102 w 280"/>
                <a:gd name="T59" fmla="*/ 9 h 37"/>
                <a:gd name="T60" fmla="*/ 97 w 280"/>
                <a:gd name="T61" fmla="*/ 8 h 37"/>
                <a:gd name="T62" fmla="*/ 90 w 280"/>
                <a:gd name="T63" fmla="*/ 11 h 37"/>
                <a:gd name="T64" fmla="*/ 87 w 280"/>
                <a:gd name="T65" fmla="*/ 11 h 37"/>
                <a:gd name="T66" fmla="*/ 66 w 280"/>
                <a:gd name="T67" fmla="*/ 20 h 37"/>
                <a:gd name="T68" fmla="*/ 65 w 280"/>
                <a:gd name="T69" fmla="*/ 20 h 37"/>
                <a:gd name="T70" fmla="*/ 64 w 280"/>
                <a:gd name="T71" fmla="*/ 20 h 37"/>
                <a:gd name="T72" fmla="*/ 57 w 280"/>
                <a:gd name="T73" fmla="*/ 15 h 37"/>
                <a:gd name="T74" fmla="*/ 50 w 280"/>
                <a:gd name="T75" fmla="*/ 22 h 37"/>
                <a:gd name="T76" fmla="*/ 50 w 280"/>
                <a:gd name="T77" fmla="*/ 24 h 37"/>
                <a:gd name="T78" fmla="*/ 45 w 280"/>
                <a:gd name="T79" fmla="*/ 23 h 37"/>
                <a:gd name="T80" fmla="*/ 26 w 280"/>
                <a:gd name="T81" fmla="*/ 33 h 37"/>
                <a:gd name="T82" fmla="*/ 17 w 280"/>
                <a:gd name="T83" fmla="*/ 28 h 37"/>
                <a:gd name="T84" fmla="*/ 7 w 280"/>
                <a:gd name="T85" fmla="*/ 33 h 37"/>
                <a:gd name="T86" fmla="*/ 6 w 280"/>
                <a:gd name="T87" fmla="*/ 33 h 37"/>
                <a:gd name="T88" fmla="*/ 4 w 280"/>
                <a:gd name="T89" fmla="*/ 35 h 37"/>
                <a:gd name="T90" fmla="*/ 0 w 280"/>
                <a:gd name="T91" fmla="*/ 37 h 37"/>
                <a:gd name="T92" fmla="*/ 276 w 280"/>
                <a:gd name="T9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0" h="37">
                  <a:moveTo>
                    <a:pt x="276" y="37"/>
                  </a:moveTo>
                  <a:cubicBezTo>
                    <a:pt x="275" y="35"/>
                    <a:pt x="274" y="33"/>
                    <a:pt x="272" y="32"/>
                  </a:cubicBezTo>
                  <a:cubicBezTo>
                    <a:pt x="277" y="31"/>
                    <a:pt x="280" y="27"/>
                    <a:pt x="280" y="23"/>
                  </a:cubicBezTo>
                  <a:cubicBezTo>
                    <a:pt x="280" y="17"/>
                    <a:pt x="276" y="13"/>
                    <a:pt x="271" y="13"/>
                  </a:cubicBezTo>
                  <a:cubicBezTo>
                    <a:pt x="265" y="13"/>
                    <a:pt x="261" y="17"/>
                    <a:pt x="261" y="23"/>
                  </a:cubicBezTo>
                  <a:cubicBezTo>
                    <a:pt x="261" y="24"/>
                    <a:pt x="261" y="24"/>
                    <a:pt x="261" y="25"/>
                  </a:cubicBezTo>
                  <a:lnTo>
                    <a:pt x="260" y="27"/>
                  </a:lnTo>
                  <a:cubicBezTo>
                    <a:pt x="259" y="26"/>
                    <a:pt x="258" y="26"/>
                    <a:pt x="258" y="26"/>
                  </a:cubicBezTo>
                  <a:cubicBezTo>
                    <a:pt x="256" y="26"/>
                    <a:pt x="255" y="27"/>
                    <a:pt x="255" y="28"/>
                  </a:cubicBezTo>
                  <a:cubicBezTo>
                    <a:pt x="251" y="30"/>
                    <a:pt x="247" y="32"/>
                    <a:pt x="245" y="35"/>
                  </a:cubicBezTo>
                  <a:lnTo>
                    <a:pt x="243" y="34"/>
                  </a:lnTo>
                  <a:cubicBezTo>
                    <a:pt x="242" y="34"/>
                    <a:pt x="241" y="35"/>
                    <a:pt x="241" y="36"/>
                  </a:cubicBezTo>
                  <a:lnTo>
                    <a:pt x="241" y="35"/>
                  </a:lnTo>
                  <a:cubicBezTo>
                    <a:pt x="241" y="33"/>
                    <a:pt x="239" y="32"/>
                    <a:pt x="237" y="32"/>
                  </a:cubicBezTo>
                  <a:cubicBezTo>
                    <a:pt x="236" y="32"/>
                    <a:pt x="236" y="32"/>
                    <a:pt x="235" y="32"/>
                  </a:cubicBezTo>
                  <a:cubicBezTo>
                    <a:pt x="234" y="30"/>
                    <a:pt x="232" y="27"/>
                    <a:pt x="229" y="27"/>
                  </a:cubicBezTo>
                  <a:cubicBezTo>
                    <a:pt x="229" y="26"/>
                    <a:pt x="228" y="25"/>
                    <a:pt x="226" y="25"/>
                  </a:cubicBezTo>
                  <a:lnTo>
                    <a:pt x="226" y="25"/>
                  </a:lnTo>
                  <a:cubicBezTo>
                    <a:pt x="225" y="15"/>
                    <a:pt x="216" y="8"/>
                    <a:pt x="206" y="8"/>
                  </a:cubicBezTo>
                  <a:cubicBezTo>
                    <a:pt x="202" y="8"/>
                    <a:pt x="198" y="9"/>
                    <a:pt x="194" y="11"/>
                  </a:cubicBezTo>
                  <a:cubicBezTo>
                    <a:pt x="192" y="7"/>
                    <a:pt x="187" y="4"/>
                    <a:pt x="182" y="4"/>
                  </a:cubicBezTo>
                  <a:cubicBezTo>
                    <a:pt x="178" y="4"/>
                    <a:pt x="174" y="6"/>
                    <a:pt x="171" y="9"/>
                  </a:cubicBezTo>
                  <a:cubicBezTo>
                    <a:pt x="171" y="9"/>
                    <a:pt x="170" y="8"/>
                    <a:pt x="169" y="8"/>
                  </a:cubicBezTo>
                  <a:cubicBezTo>
                    <a:pt x="168" y="8"/>
                    <a:pt x="167" y="9"/>
                    <a:pt x="167" y="9"/>
                  </a:cubicBezTo>
                  <a:lnTo>
                    <a:pt x="165" y="8"/>
                  </a:lnTo>
                  <a:lnTo>
                    <a:pt x="164" y="9"/>
                  </a:lnTo>
                  <a:cubicBezTo>
                    <a:pt x="161" y="8"/>
                    <a:pt x="157" y="8"/>
                    <a:pt x="154" y="8"/>
                  </a:cubicBezTo>
                  <a:cubicBezTo>
                    <a:pt x="146" y="8"/>
                    <a:pt x="138" y="11"/>
                    <a:pt x="132" y="15"/>
                  </a:cubicBezTo>
                  <a:cubicBezTo>
                    <a:pt x="131" y="7"/>
                    <a:pt x="124" y="0"/>
                    <a:pt x="116" y="0"/>
                  </a:cubicBezTo>
                  <a:cubicBezTo>
                    <a:pt x="110" y="0"/>
                    <a:pt x="104" y="4"/>
                    <a:pt x="102" y="9"/>
                  </a:cubicBezTo>
                  <a:cubicBezTo>
                    <a:pt x="100" y="8"/>
                    <a:pt x="99" y="8"/>
                    <a:pt x="97" y="8"/>
                  </a:cubicBezTo>
                  <a:cubicBezTo>
                    <a:pt x="94" y="8"/>
                    <a:pt x="92" y="9"/>
                    <a:pt x="90" y="11"/>
                  </a:cubicBezTo>
                  <a:cubicBezTo>
                    <a:pt x="89" y="11"/>
                    <a:pt x="88" y="11"/>
                    <a:pt x="87" y="11"/>
                  </a:cubicBezTo>
                  <a:cubicBezTo>
                    <a:pt x="79" y="11"/>
                    <a:pt x="71" y="14"/>
                    <a:pt x="66" y="20"/>
                  </a:cubicBezTo>
                  <a:lnTo>
                    <a:pt x="65" y="20"/>
                  </a:lnTo>
                  <a:lnTo>
                    <a:pt x="64" y="20"/>
                  </a:lnTo>
                  <a:cubicBezTo>
                    <a:pt x="63" y="17"/>
                    <a:pt x="60" y="15"/>
                    <a:pt x="57" y="15"/>
                  </a:cubicBezTo>
                  <a:cubicBezTo>
                    <a:pt x="53" y="15"/>
                    <a:pt x="50" y="19"/>
                    <a:pt x="50" y="22"/>
                  </a:cubicBezTo>
                  <a:lnTo>
                    <a:pt x="50" y="24"/>
                  </a:lnTo>
                  <a:cubicBezTo>
                    <a:pt x="48" y="23"/>
                    <a:pt x="47" y="23"/>
                    <a:pt x="45" y="23"/>
                  </a:cubicBezTo>
                  <a:cubicBezTo>
                    <a:pt x="37" y="23"/>
                    <a:pt x="30" y="27"/>
                    <a:pt x="26" y="33"/>
                  </a:cubicBezTo>
                  <a:cubicBezTo>
                    <a:pt x="24" y="30"/>
                    <a:pt x="21" y="28"/>
                    <a:pt x="17" y="28"/>
                  </a:cubicBezTo>
                  <a:cubicBezTo>
                    <a:pt x="13" y="28"/>
                    <a:pt x="9" y="30"/>
                    <a:pt x="7" y="33"/>
                  </a:cubicBezTo>
                  <a:lnTo>
                    <a:pt x="6" y="33"/>
                  </a:lnTo>
                  <a:cubicBezTo>
                    <a:pt x="5" y="33"/>
                    <a:pt x="4" y="34"/>
                    <a:pt x="4" y="35"/>
                  </a:cubicBezTo>
                  <a:cubicBezTo>
                    <a:pt x="3" y="35"/>
                    <a:pt x="2" y="36"/>
                    <a:pt x="0" y="37"/>
                  </a:cubicBezTo>
                  <a:lnTo>
                    <a:pt x="276" y="37"/>
                  </a:lnTo>
                  <a:close/>
                </a:path>
              </a:pathLst>
            </a:custGeom>
            <a:solidFill>
              <a:srgbClr val="FF9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5">
              <a:extLst>
                <a:ext uri="{FF2B5EF4-FFF2-40B4-BE49-F238E27FC236}">
                  <a16:creationId xmlns:a16="http://schemas.microsoft.com/office/drawing/2014/main" id="{1A6A17E9-96BA-4C3D-A24A-B96EF655D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7788" y="4622801"/>
              <a:ext cx="90487" cy="11113"/>
            </a:xfrm>
            <a:custGeom>
              <a:avLst/>
              <a:gdLst>
                <a:gd name="T0" fmla="*/ 248 w 252"/>
                <a:gd name="T1" fmla="*/ 28 h 30"/>
                <a:gd name="T2" fmla="*/ 246 w 252"/>
                <a:gd name="T3" fmla="*/ 29 h 30"/>
                <a:gd name="T4" fmla="*/ 242 w 252"/>
                <a:gd name="T5" fmla="*/ 26 h 30"/>
                <a:gd name="T6" fmla="*/ 240 w 252"/>
                <a:gd name="T7" fmla="*/ 25 h 30"/>
                <a:gd name="T8" fmla="*/ 240 w 252"/>
                <a:gd name="T9" fmla="*/ 25 h 30"/>
                <a:gd name="T10" fmla="*/ 232 w 252"/>
                <a:gd name="T11" fmla="*/ 20 h 30"/>
                <a:gd name="T12" fmla="*/ 225 w 252"/>
                <a:gd name="T13" fmla="*/ 24 h 30"/>
                <a:gd name="T14" fmla="*/ 211 w 252"/>
                <a:gd name="T15" fmla="*/ 17 h 30"/>
                <a:gd name="T16" fmla="*/ 207 w 252"/>
                <a:gd name="T17" fmla="*/ 17 h 30"/>
                <a:gd name="T18" fmla="*/ 207 w 252"/>
                <a:gd name="T19" fmla="*/ 17 h 30"/>
                <a:gd name="T20" fmla="*/ 201 w 252"/>
                <a:gd name="T21" fmla="*/ 11 h 30"/>
                <a:gd name="T22" fmla="*/ 196 w 252"/>
                <a:gd name="T23" fmla="*/ 15 h 30"/>
                <a:gd name="T24" fmla="*/ 195 w 252"/>
                <a:gd name="T25" fmla="*/ 14 h 30"/>
                <a:gd name="T26" fmla="*/ 195 w 252"/>
                <a:gd name="T27" fmla="*/ 15 h 30"/>
                <a:gd name="T28" fmla="*/ 179 w 252"/>
                <a:gd name="T29" fmla="*/ 8 h 30"/>
                <a:gd name="T30" fmla="*/ 176 w 252"/>
                <a:gd name="T31" fmla="*/ 8 h 30"/>
                <a:gd name="T32" fmla="*/ 171 w 252"/>
                <a:gd name="T33" fmla="*/ 5 h 30"/>
                <a:gd name="T34" fmla="*/ 167 w 252"/>
                <a:gd name="T35" fmla="*/ 6 h 30"/>
                <a:gd name="T36" fmla="*/ 156 w 252"/>
                <a:gd name="T37" fmla="*/ 0 h 30"/>
                <a:gd name="T38" fmla="*/ 144 w 252"/>
                <a:gd name="T39" fmla="*/ 11 h 30"/>
                <a:gd name="T40" fmla="*/ 127 w 252"/>
                <a:gd name="T41" fmla="*/ 5 h 30"/>
                <a:gd name="T42" fmla="*/ 120 w 252"/>
                <a:gd name="T43" fmla="*/ 6 h 30"/>
                <a:gd name="T44" fmla="*/ 119 w 252"/>
                <a:gd name="T45" fmla="*/ 6 h 30"/>
                <a:gd name="T46" fmla="*/ 118 w 252"/>
                <a:gd name="T47" fmla="*/ 6 h 30"/>
                <a:gd name="T48" fmla="*/ 116 w 252"/>
                <a:gd name="T49" fmla="*/ 6 h 30"/>
                <a:gd name="T50" fmla="*/ 114 w 252"/>
                <a:gd name="T51" fmla="*/ 7 h 30"/>
                <a:gd name="T52" fmla="*/ 106 w 252"/>
                <a:gd name="T53" fmla="*/ 3 h 30"/>
                <a:gd name="T54" fmla="*/ 97 w 252"/>
                <a:gd name="T55" fmla="*/ 8 h 30"/>
                <a:gd name="T56" fmla="*/ 88 w 252"/>
                <a:gd name="T57" fmla="*/ 5 h 30"/>
                <a:gd name="T58" fmla="*/ 72 w 252"/>
                <a:gd name="T59" fmla="*/ 19 h 30"/>
                <a:gd name="T60" fmla="*/ 72 w 252"/>
                <a:gd name="T61" fmla="*/ 19 h 30"/>
                <a:gd name="T62" fmla="*/ 70 w 252"/>
                <a:gd name="T63" fmla="*/ 20 h 30"/>
                <a:gd name="T64" fmla="*/ 64 w 252"/>
                <a:gd name="T65" fmla="*/ 17 h 30"/>
                <a:gd name="T66" fmla="*/ 62 w 252"/>
                <a:gd name="T67" fmla="*/ 17 h 30"/>
                <a:gd name="T68" fmla="*/ 52 w 252"/>
                <a:gd name="T69" fmla="*/ 10 h 30"/>
                <a:gd name="T70" fmla="*/ 45 w 252"/>
                <a:gd name="T71" fmla="*/ 14 h 30"/>
                <a:gd name="T72" fmla="*/ 38 w 252"/>
                <a:gd name="T73" fmla="*/ 9 h 30"/>
                <a:gd name="T74" fmla="*/ 31 w 252"/>
                <a:gd name="T75" fmla="*/ 17 h 30"/>
                <a:gd name="T76" fmla="*/ 31 w 252"/>
                <a:gd name="T77" fmla="*/ 17 h 30"/>
                <a:gd name="T78" fmla="*/ 30 w 252"/>
                <a:gd name="T79" fmla="*/ 17 h 30"/>
                <a:gd name="T80" fmla="*/ 23 w 252"/>
                <a:gd name="T81" fmla="*/ 20 h 30"/>
                <a:gd name="T82" fmla="*/ 19 w 252"/>
                <a:gd name="T83" fmla="*/ 18 h 30"/>
                <a:gd name="T84" fmla="*/ 14 w 252"/>
                <a:gd name="T85" fmla="*/ 21 h 30"/>
                <a:gd name="T86" fmla="*/ 13 w 252"/>
                <a:gd name="T87" fmla="*/ 21 h 30"/>
                <a:gd name="T88" fmla="*/ 10 w 252"/>
                <a:gd name="T89" fmla="*/ 23 h 30"/>
                <a:gd name="T90" fmla="*/ 10 w 252"/>
                <a:gd name="T91" fmla="*/ 23 h 30"/>
                <a:gd name="T92" fmla="*/ 0 w 252"/>
                <a:gd name="T93" fmla="*/ 30 h 30"/>
                <a:gd name="T94" fmla="*/ 252 w 252"/>
                <a:gd name="T95" fmla="*/ 30 h 30"/>
                <a:gd name="T96" fmla="*/ 248 w 252"/>
                <a:gd name="T97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30">
                  <a:moveTo>
                    <a:pt x="248" y="28"/>
                  </a:moveTo>
                  <a:cubicBezTo>
                    <a:pt x="247" y="28"/>
                    <a:pt x="247" y="28"/>
                    <a:pt x="246" y="29"/>
                  </a:cubicBezTo>
                  <a:cubicBezTo>
                    <a:pt x="245" y="27"/>
                    <a:pt x="244" y="26"/>
                    <a:pt x="242" y="26"/>
                  </a:cubicBezTo>
                  <a:cubicBezTo>
                    <a:pt x="242" y="25"/>
                    <a:pt x="241" y="25"/>
                    <a:pt x="240" y="25"/>
                  </a:cubicBezTo>
                  <a:lnTo>
                    <a:pt x="240" y="25"/>
                  </a:lnTo>
                  <a:cubicBezTo>
                    <a:pt x="238" y="22"/>
                    <a:pt x="236" y="20"/>
                    <a:pt x="232" y="20"/>
                  </a:cubicBezTo>
                  <a:cubicBezTo>
                    <a:pt x="229" y="20"/>
                    <a:pt x="227" y="22"/>
                    <a:pt x="225" y="24"/>
                  </a:cubicBezTo>
                  <a:cubicBezTo>
                    <a:pt x="222" y="20"/>
                    <a:pt x="217" y="17"/>
                    <a:pt x="211" y="17"/>
                  </a:cubicBezTo>
                  <a:cubicBezTo>
                    <a:pt x="209" y="17"/>
                    <a:pt x="208" y="17"/>
                    <a:pt x="207" y="17"/>
                  </a:cubicBezTo>
                  <a:lnTo>
                    <a:pt x="207" y="17"/>
                  </a:lnTo>
                  <a:cubicBezTo>
                    <a:pt x="207" y="14"/>
                    <a:pt x="204" y="11"/>
                    <a:pt x="201" y="11"/>
                  </a:cubicBezTo>
                  <a:cubicBezTo>
                    <a:pt x="199" y="11"/>
                    <a:pt x="197" y="13"/>
                    <a:pt x="196" y="15"/>
                  </a:cubicBezTo>
                  <a:lnTo>
                    <a:pt x="195" y="14"/>
                  </a:lnTo>
                  <a:lnTo>
                    <a:pt x="195" y="15"/>
                  </a:lnTo>
                  <a:cubicBezTo>
                    <a:pt x="191" y="10"/>
                    <a:pt x="185" y="8"/>
                    <a:pt x="179" y="8"/>
                  </a:cubicBezTo>
                  <a:cubicBezTo>
                    <a:pt x="178" y="8"/>
                    <a:pt x="177" y="8"/>
                    <a:pt x="176" y="8"/>
                  </a:cubicBezTo>
                  <a:cubicBezTo>
                    <a:pt x="175" y="6"/>
                    <a:pt x="173" y="5"/>
                    <a:pt x="171" y="5"/>
                  </a:cubicBezTo>
                  <a:cubicBezTo>
                    <a:pt x="170" y="5"/>
                    <a:pt x="168" y="6"/>
                    <a:pt x="167" y="6"/>
                  </a:cubicBezTo>
                  <a:cubicBezTo>
                    <a:pt x="165" y="2"/>
                    <a:pt x="161" y="0"/>
                    <a:pt x="156" y="0"/>
                  </a:cubicBezTo>
                  <a:cubicBezTo>
                    <a:pt x="150" y="0"/>
                    <a:pt x="145" y="5"/>
                    <a:pt x="144" y="11"/>
                  </a:cubicBezTo>
                  <a:cubicBezTo>
                    <a:pt x="139" y="7"/>
                    <a:pt x="134" y="5"/>
                    <a:pt x="127" y="5"/>
                  </a:cubicBezTo>
                  <a:cubicBezTo>
                    <a:pt x="125" y="5"/>
                    <a:pt x="122" y="6"/>
                    <a:pt x="120" y="6"/>
                  </a:cubicBezTo>
                  <a:lnTo>
                    <a:pt x="119" y="6"/>
                  </a:lnTo>
                  <a:lnTo>
                    <a:pt x="118" y="6"/>
                  </a:lnTo>
                  <a:lnTo>
                    <a:pt x="116" y="6"/>
                  </a:lnTo>
                  <a:lnTo>
                    <a:pt x="114" y="7"/>
                  </a:lnTo>
                  <a:cubicBezTo>
                    <a:pt x="112" y="4"/>
                    <a:pt x="109" y="3"/>
                    <a:pt x="106" y="3"/>
                  </a:cubicBezTo>
                  <a:cubicBezTo>
                    <a:pt x="102" y="3"/>
                    <a:pt x="98" y="5"/>
                    <a:pt x="97" y="8"/>
                  </a:cubicBezTo>
                  <a:cubicBezTo>
                    <a:pt x="94" y="6"/>
                    <a:pt x="91" y="5"/>
                    <a:pt x="88" y="5"/>
                  </a:cubicBezTo>
                  <a:cubicBezTo>
                    <a:pt x="80" y="5"/>
                    <a:pt x="74" y="11"/>
                    <a:pt x="72" y="19"/>
                  </a:cubicBezTo>
                  <a:lnTo>
                    <a:pt x="72" y="19"/>
                  </a:lnTo>
                  <a:cubicBezTo>
                    <a:pt x="71" y="19"/>
                    <a:pt x="71" y="19"/>
                    <a:pt x="70" y="20"/>
                  </a:cubicBezTo>
                  <a:cubicBezTo>
                    <a:pt x="69" y="18"/>
                    <a:pt x="67" y="17"/>
                    <a:pt x="64" y="17"/>
                  </a:cubicBezTo>
                  <a:cubicBezTo>
                    <a:pt x="63" y="17"/>
                    <a:pt x="63" y="17"/>
                    <a:pt x="62" y="17"/>
                  </a:cubicBezTo>
                  <a:cubicBezTo>
                    <a:pt x="61" y="13"/>
                    <a:pt x="57" y="10"/>
                    <a:pt x="52" y="10"/>
                  </a:cubicBezTo>
                  <a:cubicBezTo>
                    <a:pt x="49" y="10"/>
                    <a:pt x="47" y="11"/>
                    <a:pt x="45" y="14"/>
                  </a:cubicBezTo>
                  <a:cubicBezTo>
                    <a:pt x="44" y="11"/>
                    <a:pt x="41" y="9"/>
                    <a:pt x="38" y="9"/>
                  </a:cubicBezTo>
                  <a:cubicBezTo>
                    <a:pt x="34" y="9"/>
                    <a:pt x="31" y="13"/>
                    <a:pt x="31" y="17"/>
                  </a:cubicBezTo>
                  <a:lnTo>
                    <a:pt x="31" y="17"/>
                  </a:lnTo>
                  <a:lnTo>
                    <a:pt x="30" y="17"/>
                  </a:lnTo>
                  <a:cubicBezTo>
                    <a:pt x="27" y="17"/>
                    <a:pt x="25" y="18"/>
                    <a:pt x="23" y="20"/>
                  </a:cubicBezTo>
                  <a:cubicBezTo>
                    <a:pt x="22" y="19"/>
                    <a:pt x="20" y="18"/>
                    <a:pt x="19" y="18"/>
                  </a:cubicBezTo>
                  <a:cubicBezTo>
                    <a:pt x="17" y="18"/>
                    <a:pt x="15" y="19"/>
                    <a:pt x="14" y="21"/>
                  </a:cubicBezTo>
                  <a:lnTo>
                    <a:pt x="13" y="21"/>
                  </a:lnTo>
                  <a:cubicBezTo>
                    <a:pt x="11" y="21"/>
                    <a:pt x="10" y="22"/>
                    <a:pt x="10" y="23"/>
                  </a:cubicBezTo>
                  <a:lnTo>
                    <a:pt x="10" y="23"/>
                  </a:lnTo>
                  <a:cubicBezTo>
                    <a:pt x="5" y="23"/>
                    <a:pt x="2" y="26"/>
                    <a:pt x="0" y="30"/>
                  </a:cubicBezTo>
                  <a:lnTo>
                    <a:pt x="252" y="30"/>
                  </a:lnTo>
                  <a:cubicBezTo>
                    <a:pt x="251" y="29"/>
                    <a:pt x="250" y="28"/>
                    <a:pt x="248" y="28"/>
                  </a:cubicBez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6">
              <a:extLst>
                <a:ext uri="{FF2B5EF4-FFF2-40B4-BE49-F238E27FC236}">
                  <a16:creationId xmlns:a16="http://schemas.microsoft.com/office/drawing/2014/main" id="{33C2D68C-0852-4172-896C-21C52BFAA7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9888" y="4622801"/>
              <a:ext cx="85725" cy="11113"/>
            </a:xfrm>
            <a:custGeom>
              <a:avLst/>
              <a:gdLst>
                <a:gd name="T0" fmla="*/ 238 w 240"/>
                <a:gd name="T1" fmla="*/ 27 h 28"/>
                <a:gd name="T2" fmla="*/ 237 w 240"/>
                <a:gd name="T3" fmla="*/ 28 h 28"/>
                <a:gd name="T4" fmla="*/ 240 w 240"/>
                <a:gd name="T5" fmla="*/ 28 h 28"/>
                <a:gd name="T6" fmla="*/ 238 w 240"/>
                <a:gd name="T7" fmla="*/ 27 h 28"/>
                <a:gd name="T8" fmla="*/ 236 w 240"/>
                <a:gd name="T9" fmla="*/ 28 h 28"/>
                <a:gd name="T10" fmla="*/ 232 w 240"/>
                <a:gd name="T11" fmla="*/ 25 h 28"/>
                <a:gd name="T12" fmla="*/ 231 w 240"/>
                <a:gd name="T13" fmla="*/ 24 h 28"/>
                <a:gd name="T14" fmla="*/ 230 w 240"/>
                <a:gd name="T15" fmla="*/ 24 h 28"/>
                <a:gd name="T16" fmla="*/ 223 w 240"/>
                <a:gd name="T17" fmla="*/ 20 h 28"/>
                <a:gd name="T18" fmla="*/ 216 w 240"/>
                <a:gd name="T19" fmla="*/ 24 h 28"/>
                <a:gd name="T20" fmla="*/ 202 w 240"/>
                <a:gd name="T21" fmla="*/ 16 h 28"/>
                <a:gd name="T22" fmla="*/ 198 w 240"/>
                <a:gd name="T23" fmla="*/ 17 h 28"/>
                <a:gd name="T24" fmla="*/ 198 w 240"/>
                <a:gd name="T25" fmla="*/ 16 h 28"/>
                <a:gd name="T26" fmla="*/ 193 w 240"/>
                <a:gd name="T27" fmla="*/ 11 h 28"/>
                <a:gd name="T28" fmla="*/ 188 w 240"/>
                <a:gd name="T29" fmla="*/ 14 h 28"/>
                <a:gd name="T30" fmla="*/ 187 w 240"/>
                <a:gd name="T31" fmla="*/ 14 h 28"/>
                <a:gd name="T32" fmla="*/ 187 w 240"/>
                <a:gd name="T33" fmla="*/ 14 h 28"/>
                <a:gd name="T34" fmla="*/ 171 w 240"/>
                <a:gd name="T35" fmla="*/ 8 h 28"/>
                <a:gd name="T36" fmla="*/ 169 w 240"/>
                <a:gd name="T37" fmla="*/ 8 h 28"/>
                <a:gd name="T38" fmla="*/ 164 w 240"/>
                <a:gd name="T39" fmla="*/ 5 h 28"/>
                <a:gd name="T40" fmla="*/ 160 w 240"/>
                <a:gd name="T41" fmla="*/ 6 h 28"/>
                <a:gd name="T42" fmla="*/ 150 w 240"/>
                <a:gd name="T43" fmla="*/ 0 h 28"/>
                <a:gd name="T44" fmla="*/ 138 w 240"/>
                <a:gd name="T45" fmla="*/ 11 h 28"/>
                <a:gd name="T46" fmla="*/ 122 w 240"/>
                <a:gd name="T47" fmla="*/ 5 h 28"/>
                <a:gd name="T48" fmla="*/ 115 w 240"/>
                <a:gd name="T49" fmla="*/ 6 h 28"/>
                <a:gd name="T50" fmla="*/ 114 w 240"/>
                <a:gd name="T51" fmla="*/ 5 h 28"/>
                <a:gd name="T52" fmla="*/ 112 w 240"/>
                <a:gd name="T53" fmla="*/ 6 h 28"/>
                <a:gd name="T54" fmla="*/ 111 w 240"/>
                <a:gd name="T55" fmla="*/ 6 h 28"/>
                <a:gd name="T56" fmla="*/ 109 w 240"/>
                <a:gd name="T57" fmla="*/ 7 h 28"/>
                <a:gd name="T58" fmla="*/ 101 w 240"/>
                <a:gd name="T59" fmla="*/ 3 h 28"/>
                <a:gd name="T60" fmla="*/ 92 w 240"/>
                <a:gd name="T61" fmla="*/ 8 h 28"/>
                <a:gd name="T62" fmla="*/ 84 w 240"/>
                <a:gd name="T63" fmla="*/ 5 h 28"/>
                <a:gd name="T64" fmla="*/ 69 w 240"/>
                <a:gd name="T65" fmla="*/ 18 h 28"/>
                <a:gd name="T66" fmla="*/ 68 w 240"/>
                <a:gd name="T67" fmla="*/ 18 h 28"/>
                <a:gd name="T68" fmla="*/ 67 w 240"/>
                <a:gd name="T69" fmla="*/ 19 h 28"/>
                <a:gd name="T70" fmla="*/ 61 w 240"/>
                <a:gd name="T71" fmla="*/ 16 h 28"/>
                <a:gd name="T72" fmla="*/ 58 w 240"/>
                <a:gd name="T73" fmla="*/ 17 h 28"/>
                <a:gd name="T74" fmla="*/ 49 w 240"/>
                <a:gd name="T75" fmla="*/ 10 h 28"/>
                <a:gd name="T76" fmla="*/ 42 w 240"/>
                <a:gd name="T77" fmla="*/ 13 h 28"/>
                <a:gd name="T78" fmla="*/ 36 w 240"/>
                <a:gd name="T79" fmla="*/ 9 h 28"/>
                <a:gd name="T80" fmla="*/ 29 w 240"/>
                <a:gd name="T81" fmla="*/ 16 h 28"/>
                <a:gd name="T82" fmla="*/ 29 w 240"/>
                <a:gd name="T83" fmla="*/ 16 h 28"/>
                <a:gd name="T84" fmla="*/ 28 w 240"/>
                <a:gd name="T85" fmla="*/ 16 h 28"/>
                <a:gd name="T86" fmla="*/ 21 w 240"/>
                <a:gd name="T87" fmla="*/ 19 h 28"/>
                <a:gd name="T88" fmla="*/ 17 w 240"/>
                <a:gd name="T89" fmla="*/ 18 h 28"/>
                <a:gd name="T90" fmla="*/ 12 w 240"/>
                <a:gd name="T91" fmla="*/ 21 h 28"/>
                <a:gd name="T92" fmla="*/ 11 w 240"/>
                <a:gd name="T93" fmla="*/ 20 h 28"/>
                <a:gd name="T94" fmla="*/ 8 w 240"/>
                <a:gd name="T95" fmla="*/ 22 h 28"/>
                <a:gd name="T96" fmla="*/ 8 w 240"/>
                <a:gd name="T97" fmla="*/ 22 h 28"/>
                <a:gd name="T98" fmla="*/ 0 w 240"/>
                <a:gd name="T99" fmla="*/ 28 h 28"/>
                <a:gd name="T100" fmla="*/ 236 w 240"/>
                <a:gd name="T10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0" h="28">
                  <a:moveTo>
                    <a:pt x="238" y="27"/>
                  </a:moveTo>
                  <a:cubicBezTo>
                    <a:pt x="238" y="27"/>
                    <a:pt x="237" y="27"/>
                    <a:pt x="237" y="28"/>
                  </a:cubicBezTo>
                  <a:lnTo>
                    <a:pt x="240" y="28"/>
                  </a:lnTo>
                  <a:cubicBezTo>
                    <a:pt x="240" y="27"/>
                    <a:pt x="239" y="27"/>
                    <a:pt x="238" y="27"/>
                  </a:cubicBezTo>
                  <a:close/>
                  <a:moveTo>
                    <a:pt x="236" y="28"/>
                  </a:moveTo>
                  <a:cubicBezTo>
                    <a:pt x="235" y="26"/>
                    <a:pt x="234" y="26"/>
                    <a:pt x="232" y="25"/>
                  </a:cubicBezTo>
                  <a:cubicBezTo>
                    <a:pt x="232" y="24"/>
                    <a:pt x="231" y="24"/>
                    <a:pt x="231" y="24"/>
                  </a:cubicBezTo>
                  <a:lnTo>
                    <a:pt x="230" y="24"/>
                  </a:lnTo>
                  <a:cubicBezTo>
                    <a:pt x="229" y="22"/>
                    <a:pt x="226" y="20"/>
                    <a:pt x="223" y="20"/>
                  </a:cubicBezTo>
                  <a:cubicBezTo>
                    <a:pt x="220" y="20"/>
                    <a:pt x="218" y="21"/>
                    <a:pt x="216" y="24"/>
                  </a:cubicBezTo>
                  <a:cubicBezTo>
                    <a:pt x="213" y="19"/>
                    <a:pt x="208" y="16"/>
                    <a:pt x="202" y="16"/>
                  </a:cubicBezTo>
                  <a:cubicBezTo>
                    <a:pt x="201" y="16"/>
                    <a:pt x="200" y="17"/>
                    <a:pt x="198" y="17"/>
                  </a:cubicBezTo>
                  <a:lnTo>
                    <a:pt x="198" y="16"/>
                  </a:lnTo>
                  <a:cubicBezTo>
                    <a:pt x="198" y="13"/>
                    <a:pt x="196" y="11"/>
                    <a:pt x="193" y="11"/>
                  </a:cubicBezTo>
                  <a:cubicBezTo>
                    <a:pt x="191" y="11"/>
                    <a:pt x="189" y="12"/>
                    <a:pt x="188" y="14"/>
                  </a:cubicBezTo>
                  <a:lnTo>
                    <a:pt x="187" y="14"/>
                  </a:lnTo>
                  <a:lnTo>
                    <a:pt x="187" y="14"/>
                  </a:lnTo>
                  <a:cubicBezTo>
                    <a:pt x="183" y="10"/>
                    <a:pt x="177" y="8"/>
                    <a:pt x="171" y="8"/>
                  </a:cubicBezTo>
                  <a:cubicBezTo>
                    <a:pt x="170" y="8"/>
                    <a:pt x="169" y="8"/>
                    <a:pt x="169" y="8"/>
                  </a:cubicBezTo>
                  <a:cubicBezTo>
                    <a:pt x="168" y="6"/>
                    <a:pt x="166" y="5"/>
                    <a:pt x="164" y="5"/>
                  </a:cubicBezTo>
                  <a:cubicBezTo>
                    <a:pt x="162" y="5"/>
                    <a:pt x="161" y="6"/>
                    <a:pt x="160" y="6"/>
                  </a:cubicBezTo>
                  <a:cubicBezTo>
                    <a:pt x="158" y="2"/>
                    <a:pt x="154" y="0"/>
                    <a:pt x="150" y="0"/>
                  </a:cubicBezTo>
                  <a:cubicBezTo>
                    <a:pt x="144" y="0"/>
                    <a:pt x="138" y="5"/>
                    <a:pt x="138" y="11"/>
                  </a:cubicBezTo>
                  <a:cubicBezTo>
                    <a:pt x="133" y="7"/>
                    <a:pt x="128" y="5"/>
                    <a:pt x="122" y="5"/>
                  </a:cubicBezTo>
                  <a:cubicBezTo>
                    <a:pt x="119" y="5"/>
                    <a:pt x="117" y="6"/>
                    <a:pt x="115" y="6"/>
                  </a:cubicBezTo>
                  <a:lnTo>
                    <a:pt x="114" y="5"/>
                  </a:lnTo>
                  <a:lnTo>
                    <a:pt x="112" y="6"/>
                  </a:lnTo>
                  <a:lnTo>
                    <a:pt x="111" y="6"/>
                  </a:lnTo>
                  <a:lnTo>
                    <a:pt x="109" y="7"/>
                  </a:lnTo>
                  <a:cubicBezTo>
                    <a:pt x="107" y="4"/>
                    <a:pt x="104" y="3"/>
                    <a:pt x="101" y="3"/>
                  </a:cubicBezTo>
                  <a:cubicBezTo>
                    <a:pt x="97" y="3"/>
                    <a:pt x="94" y="5"/>
                    <a:pt x="92" y="8"/>
                  </a:cubicBezTo>
                  <a:cubicBezTo>
                    <a:pt x="90" y="6"/>
                    <a:pt x="87" y="5"/>
                    <a:pt x="84" y="5"/>
                  </a:cubicBezTo>
                  <a:cubicBezTo>
                    <a:pt x="76" y="5"/>
                    <a:pt x="70" y="11"/>
                    <a:pt x="69" y="18"/>
                  </a:cubicBezTo>
                  <a:lnTo>
                    <a:pt x="68" y="18"/>
                  </a:lnTo>
                  <a:cubicBezTo>
                    <a:pt x="68" y="18"/>
                    <a:pt x="67" y="19"/>
                    <a:pt x="67" y="19"/>
                  </a:cubicBezTo>
                  <a:cubicBezTo>
                    <a:pt x="66" y="18"/>
                    <a:pt x="63" y="16"/>
                    <a:pt x="61" y="16"/>
                  </a:cubicBezTo>
                  <a:cubicBezTo>
                    <a:pt x="60" y="16"/>
                    <a:pt x="59" y="16"/>
                    <a:pt x="58" y="17"/>
                  </a:cubicBezTo>
                  <a:cubicBezTo>
                    <a:pt x="57" y="13"/>
                    <a:pt x="54" y="10"/>
                    <a:pt x="49" y="10"/>
                  </a:cubicBezTo>
                  <a:cubicBezTo>
                    <a:pt x="47" y="10"/>
                    <a:pt x="44" y="11"/>
                    <a:pt x="42" y="13"/>
                  </a:cubicBezTo>
                  <a:cubicBezTo>
                    <a:pt x="41" y="11"/>
                    <a:pt x="39" y="9"/>
                    <a:pt x="36" y="9"/>
                  </a:cubicBezTo>
                  <a:cubicBezTo>
                    <a:pt x="32" y="9"/>
                    <a:pt x="29" y="12"/>
                    <a:pt x="29" y="16"/>
                  </a:cubicBezTo>
                  <a:lnTo>
                    <a:pt x="29" y="16"/>
                  </a:lnTo>
                  <a:lnTo>
                    <a:pt x="28" y="16"/>
                  </a:lnTo>
                  <a:cubicBezTo>
                    <a:pt x="25" y="16"/>
                    <a:pt x="23" y="18"/>
                    <a:pt x="21" y="19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5" y="18"/>
                    <a:pt x="13" y="19"/>
                    <a:pt x="12" y="21"/>
                  </a:cubicBezTo>
                  <a:lnTo>
                    <a:pt x="11" y="20"/>
                  </a:lnTo>
                  <a:cubicBezTo>
                    <a:pt x="10" y="20"/>
                    <a:pt x="9" y="21"/>
                    <a:pt x="8" y="22"/>
                  </a:cubicBezTo>
                  <a:lnTo>
                    <a:pt x="8" y="22"/>
                  </a:lnTo>
                  <a:cubicBezTo>
                    <a:pt x="5" y="22"/>
                    <a:pt x="1" y="24"/>
                    <a:pt x="0" y="28"/>
                  </a:cubicBezTo>
                  <a:lnTo>
                    <a:pt x="236" y="28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7">
              <a:extLst>
                <a:ext uri="{FF2B5EF4-FFF2-40B4-BE49-F238E27FC236}">
                  <a16:creationId xmlns:a16="http://schemas.microsoft.com/office/drawing/2014/main" id="{125D72CD-13AF-4B02-923B-3E1A69DDA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3013" y="4625976"/>
              <a:ext cx="61912" cy="7938"/>
            </a:xfrm>
            <a:custGeom>
              <a:avLst/>
              <a:gdLst>
                <a:gd name="T0" fmla="*/ 173 w 175"/>
                <a:gd name="T1" fmla="*/ 19 h 21"/>
                <a:gd name="T2" fmla="*/ 171 w 175"/>
                <a:gd name="T3" fmla="*/ 20 h 21"/>
                <a:gd name="T4" fmla="*/ 168 w 175"/>
                <a:gd name="T5" fmla="*/ 18 h 21"/>
                <a:gd name="T6" fmla="*/ 167 w 175"/>
                <a:gd name="T7" fmla="*/ 17 h 21"/>
                <a:gd name="T8" fmla="*/ 167 w 175"/>
                <a:gd name="T9" fmla="*/ 17 h 21"/>
                <a:gd name="T10" fmla="*/ 162 w 175"/>
                <a:gd name="T11" fmla="*/ 14 h 21"/>
                <a:gd name="T12" fmla="*/ 157 w 175"/>
                <a:gd name="T13" fmla="*/ 17 h 21"/>
                <a:gd name="T14" fmla="*/ 147 w 175"/>
                <a:gd name="T15" fmla="*/ 12 h 21"/>
                <a:gd name="T16" fmla="*/ 144 w 175"/>
                <a:gd name="T17" fmla="*/ 12 h 21"/>
                <a:gd name="T18" fmla="*/ 144 w 175"/>
                <a:gd name="T19" fmla="*/ 11 h 21"/>
                <a:gd name="T20" fmla="*/ 140 w 175"/>
                <a:gd name="T21" fmla="*/ 8 h 21"/>
                <a:gd name="T22" fmla="*/ 137 w 175"/>
                <a:gd name="T23" fmla="*/ 10 h 21"/>
                <a:gd name="T24" fmla="*/ 136 w 175"/>
                <a:gd name="T25" fmla="*/ 10 h 21"/>
                <a:gd name="T26" fmla="*/ 136 w 175"/>
                <a:gd name="T27" fmla="*/ 10 h 21"/>
                <a:gd name="T28" fmla="*/ 124 w 175"/>
                <a:gd name="T29" fmla="*/ 5 h 21"/>
                <a:gd name="T30" fmla="*/ 123 w 175"/>
                <a:gd name="T31" fmla="*/ 5 h 21"/>
                <a:gd name="T32" fmla="*/ 119 w 175"/>
                <a:gd name="T33" fmla="*/ 4 h 21"/>
                <a:gd name="T34" fmla="*/ 117 w 175"/>
                <a:gd name="T35" fmla="*/ 4 h 21"/>
                <a:gd name="T36" fmla="*/ 109 w 175"/>
                <a:gd name="T37" fmla="*/ 0 h 21"/>
                <a:gd name="T38" fmla="*/ 100 w 175"/>
                <a:gd name="T39" fmla="*/ 7 h 21"/>
                <a:gd name="T40" fmla="*/ 89 w 175"/>
                <a:gd name="T41" fmla="*/ 4 h 21"/>
                <a:gd name="T42" fmla="*/ 84 w 175"/>
                <a:gd name="T43" fmla="*/ 4 h 21"/>
                <a:gd name="T44" fmla="*/ 83 w 175"/>
                <a:gd name="T45" fmla="*/ 4 h 21"/>
                <a:gd name="T46" fmla="*/ 82 w 175"/>
                <a:gd name="T47" fmla="*/ 4 h 21"/>
                <a:gd name="T48" fmla="*/ 81 w 175"/>
                <a:gd name="T49" fmla="*/ 4 h 21"/>
                <a:gd name="T50" fmla="*/ 80 w 175"/>
                <a:gd name="T51" fmla="*/ 4 h 21"/>
                <a:gd name="T52" fmla="*/ 74 w 175"/>
                <a:gd name="T53" fmla="*/ 2 h 21"/>
                <a:gd name="T54" fmla="*/ 67 w 175"/>
                <a:gd name="T55" fmla="*/ 5 h 21"/>
                <a:gd name="T56" fmla="*/ 61 w 175"/>
                <a:gd name="T57" fmla="*/ 4 h 21"/>
                <a:gd name="T58" fmla="*/ 50 w 175"/>
                <a:gd name="T59" fmla="*/ 13 h 21"/>
                <a:gd name="T60" fmla="*/ 50 w 175"/>
                <a:gd name="T61" fmla="*/ 13 h 21"/>
                <a:gd name="T62" fmla="*/ 49 w 175"/>
                <a:gd name="T63" fmla="*/ 14 h 21"/>
                <a:gd name="T64" fmla="*/ 45 w 175"/>
                <a:gd name="T65" fmla="*/ 11 h 21"/>
                <a:gd name="T66" fmla="*/ 43 w 175"/>
                <a:gd name="T67" fmla="*/ 12 h 21"/>
                <a:gd name="T68" fmla="*/ 36 w 175"/>
                <a:gd name="T69" fmla="*/ 7 h 21"/>
                <a:gd name="T70" fmla="*/ 31 w 175"/>
                <a:gd name="T71" fmla="*/ 9 h 21"/>
                <a:gd name="T72" fmla="*/ 27 w 175"/>
                <a:gd name="T73" fmla="*/ 6 h 21"/>
                <a:gd name="T74" fmla="*/ 21 w 175"/>
                <a:gd name="T75" fmla="*/ 11 h 21"/>
                <a:gd name="T76" fmla="*/ 21 w 175"/>
                <a:gd name="T77" fmla="*/ 12 h 21"/>
                <a:gd name="T78" fmla="*/ 21 w 175"/>
                <a:gd name="T79" fmla="*/ 11 h 21"/>
                <a:gd name="T80" fmla="*/ 16 w 175"/>
                <a:gd name="T81" fmla="*/ 14 h 21"/>
                <a:gd name="T82" fmla="*/ 13 w 175"/>
                <a:gd name="T83" fmla="*/ 12 h 21"/>
                <a:gd name="T84" fmla="*/ 10 w 175"/>
                <a:gd name="T85" fmla="*/ 15 h 21"/>
                <a:gd name="T86" fmla="*/ 9 w 175"/>
                <a:gd name="T87" fmla="*/ 14 h 21"/>
                <a:gd name="T88" fmla="*/ 7 w 175"/>
                <a:gd name="T89" fmla="*/ 16 h 21"/>
                <a:gd name="T90" fmla="*/ 7 w 175"/>
                <a:gd name="T91" fmla="*/ 16 h 21"/>
                <a:gd name="T92" fmla="*/ 0 w 175"/>
                <a:gd name="T93" fmla="*/ 21 h 21"/>
                <a:gd name="T94" fmla="*/ 175 w 175"/>
                <a:gd name="T95" fmla="*/ 21 h 21"/>
                <a:gd name="T96" fmla="*/ 173 w 175"/>
                <a:gd name="T97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5" h="21">
                  <a:moveTo>
                    <a:pt x="173" y="19"/>
                  </a:moveTo>
                  <a:lnTo>
                    <a:pt x="171" y="20"/>
                  </a:lnTo>
                  <a:cubicBezTo>
                    <a:pt x="171" y="19"/>
                    <a:pt x="170" y="18"/>
                    <a:pt x="168" y="18"/>
                  </a:cubicBezTo>
                  <a:lnTo>
                    <a:pt x="167" y="17"/>
                  </a:lnTo>
                  <a:lnTo>
                    <a:pt x="167" y="17"/>
                  </a:lnTo>
                  <a:cubicBezTo>
                    <a:pt x="166" y="15"/>
                    <a:pt x="164" y="14"/>
                    <a:pt x="162" y="14"/>
                  </a:cubicBezTo>
                  <a:cubicBezTo>
                    <a:pt x="160" y="14"/>
                    <a:pt x="158" y="15"/>
                    <a:pt x="157" y="17"/>
                  </a:cubicBezTo>
                  <a:cubicBezTo>
                    <a:pt x="155" y="14"/>
                    <a:pt x="151" y="12"/>
                    <a:pt x="147" y="12"/>
                  </a:cubicBezTo>
                  <a:cubicBezTo>
                    <a:pt x="146" y="12"/>
                    <a:pt x="145" y="12"/>
                    <a:pt x="144" y="12"/>
                  </a:cubicBezTo>
                  <a:lnTo>
                    <a:pt x="144" y="11"/>
                  </a:lnTo>
                  <a:cubicBezTo>
                    <a:pt x="144" y="9"/>
                    <a:pt x="142" y="8"/>
                    <a:pt x="140" y="8"/>
                  </a:cubicBezTo>
                  <a:cubicBezTo>
                    <a:pt x="139" y="8"/>
                    <a:pt x="137" y="9"/>
                    <a:pt x="137" y="10"/>
                  </a:cubicBezTo>
                  <a:lnTo>
                    <a:pt x="136" y="10"/>
                  </a:lnTo>
                  <a:lnTo>
                    <a:pt x="136" y="10"/>
                  </a:lnTo>
                  <a:cubicBezTo>
                    <a:pt x="133" y="7"/>
                    <a:pt x="129" y="5"/>
                    <a:pt x="124" y="5"/>
                  </a:cubicBezTo>
                  <a:lnTo>
                    <a:pt x="123" y="5"/>
                  </a:lnTo>
                  <a:cubicBezTo>
                    <a:pt x="122" y="4"/>
                    <a:pt x="120" y="4"/>
                    <a:pt x="119" y="4"/>
                  </a:cubicBezTo>
                  <a:cubicBezTo>
                    <a:pt x="118" y="4"/>
                    <a:pt x="117" y="4"/>
                    <a:pt x="117" y="4"/>
                  </a:cubicBezTo>
                  <a:cubicBezTo>
                    <a:pt x="115" y="1"/>
                    <a:pt x="112" y="0"/>
                    <a:pt x="109" y="0"/>
                  </a:cubicBezTo>
                  <a:cubicBezTo>
                    <a:pt x="104" y="0"/>
                    <a:pt x="101" y="3"/>
                    <a:pt x="100" y="7"/>
                  </a:cubicBezTo>
                  <a:cubicBezTo>
                    <a:pt x="97" y="5"/>
                    <a:pt x="93" y="4"/>
                    <a:pt x="89" y="4"/>
                  </a:cubicBezTo>
                  <a:cubicBezTo>
                    <a:pt x="87" y="4"/>
                    <a:pt x="85" y="4"/>
                    <a:pt x="84" y="4"/>
                  </a:cubicBezTo>
                  <a:lnTo>
                    <a:pt x="83" y="4"/>
                  </a:lnTo>
                  <a:lnTo>
                    <a:pt x="82" y="4"/>
                  </a:lnTo>
                  <a:lnTo>
                    <a:pt x="81" y="4"/>
                  </a:lnTo>
                  <a:lnTo>
                    <a:pt x="80" y="4"/>
                  </a:lnTo>
                  <a:cubicBezTo>
                    <a:pt x="78" y="3"/>
                    <a:pt x="76" y="2"/>
                    <a:pt x="74" y="2"/>
                  </a:cubicBezTo>
                  <a:cubicBezTo>
                    <a:pt x="71" y="2"/>
                    <a:pt x="69" y="3"/>
                    <a:pt x="67" y="5"/>
                  </a:cubicBezTo>
                  <a:cubicBezTo>
                    <a:pt x="65" y="4"/>
                    <a:pt x="63" y="4"/>
                    <a:pt x="61" y="4"/>
                  </a:cubicBezTo>
                  <a:cubicBezTo>
                    <a:pt x="56" y="4"/>
                    <a:pt x="51" y="8"/>
                    <a:pt x="50" y="13"/>
                  </a:cubicBezTo>
                  <a:lnTo>
                    <a:pt x="50" y="13"/>
                  </a:lnTo>
                  <a:lnTo>
                    <a:pt x="49" y="14"/>
                  </a:lnTo>
                  <a:cubicBezTo>
                    <a:pt x="48" y="12"/>
                    <a:pt x="47" y="11"/>
                    <a:pt x="45" y="11"/>
                  </a:cubicBezTo>
                  <a:lnTo>
                    <a:pt x="43" y="12"/>
                  </a:lnTo>
                  <a:cubicBezTo>
                    <a:pt x="42" y="9"/>
                    <a:pt x="40" y="7"/>
                    <a:pt x="36" y="7"/>
                  </a:cubicBezTo>
                  <a:cubicBezTo>
                    <a:pt x="34" y="7"/>
                    <a:pt x="33" y="8"/>
                    <a:pt x="31" y="9"/>
                  </a:cubicBezTo>
                  <a:cubicBezTo>
                    <a:pt x="31" y="7"/>
                    <a:pt x="29" y="6"/>
                    <a:pt x="27" y="6"/>
                  </a:cubicBezTo>
                  <a:cubicBezTo>
                    <a:pt x="24" y="6"/>
                    <a:pt x="21" y="8"/>
                    <a:pt x="21" y="11"/>
                  </a:cubicBezTo>
                  <a:lnTo>
                    <a:pt x="21" y="12"/>
                  </a:lnTo>
                  <a:lnTo>
                    <a:pt x="21" y="11"/>
                  </a:lnTo>
                  <a:cubicBezTo>
                    <a:pt x="19" y="11"/>
                    <a:pt x="17" y="12"/>
                    <a:pt x="16" y="14"/>
                  </a:cubicBezTo>
                  <a:cubicBezTo>
                    <a:pt x="15" y="13"/>
                    <a:pt x="14" y="12"/>
                    <a:pt x="13" y="12"/>
                  </a:cubicBezTo>
                  <a:cubicBezTo>
                    <a:pt x="12" y="12"/>
                    <a:pt x="10" y="13"/>
                    <a:pt x="10" y="15"/>
                  </a:cubicBezTo>
                  <a:lnTo>
                    <a:pt x="9" y="14"/>
                  </a:lnTo>
                  <a:cubicBezTo>
                    <a:pt x="8" y="14"/>
                    <a:pt x="7" y="15"/>
                    <a:pt x="7" y="16"/>
                  </a:cubicBezTo>
                  <a:lnTo>
                    <a:pt x="7" y="16"/>
                  </a:lnTo>
                  <a:cubicBezTo>
                    <a:pt x="4" y="16"/>
                    <a:pt x="1" y="18"/>
                    <a:pt x="0" y="21"/>
                  </a:cubicBezTo>
                  <a:lnTo>
                    <a:pt x="175" y="21"/>
                  </a:lnTo>
                  <a:cubicBezTo>
                    <a:pt x="175" y="20"/>
                    <a:pt x="174" y="19"/>
                    <a:pt x="173" y="19"/>
                  </a:cubicBez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8">
              <a:extLst>
                <a:ext uri="{FF2B5EF4-FFF2-40B4-BE49-F238E27FC236}">
                  <a16:creationId xmlns:a16="http://schemas.microsoft.com/office/drawing/2014/main" id="{C6F2943E-BE12-4FE0-BB36-D87D60FEF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2888" y="4627563"/>
              <a:ext cx="60325" cy="6350"/>
            </a:xfrm>
            <a:custGeom>
              <a:avLst/>
              <a:gdLst>
                <a:gd name="T0" fmla="*/ 171 w 171"/>
                <a:gd name="T1" fmla="*/ 19 h 19"/>
                <a:gd name="T2" fmla="*/ 170 w 171"/>
                <a:gd name="T3" fmla="*/ 18 h 19"/>
                <a:gd name="T4" fmla="*/ 169 w 171"/>
                <a:gd name="T5" fmla="*/ 17 h 19"/>
                <a:gd name="T6" fmla="*/ 169 w 171"/>
                <a:gd name="T7" fmla="*/ 17 h 19"/>
                <a:gd name="T8" fmla="*/ 163 w 171"/>
                <a:gd name="T9" fmla="*/ 14 h 19"/>
                <a:gd name="T10" fmla="*/ 158 w 171"/>
                <a:gd name="T11" fmla="*/ 17 h 19"/>
                <a:gd name="T12" fmla="*/ 148 w 171"/>
                <a:gd name="T13" fmla="*/ 12 h 19"/>
                <a:gd name="T14" fmla="*/ 145 w 171"/>
                <a:gd name="T15" fmla="*/ 12 h 19"/>
                <a:gd name="T16" fmla="*/ 145 w 171"/>
                <a:gd name="T17" fmla="*/ 12 h 19"/>
                <a:gd name="T18" fmla="*/ 141 w 171"/>
                <a:gd name="T19" fmla="*/ 8 h 19"/>
                <a:gd name="T20" fmla="*/ 138 w 171"/>
                <a:gd name="T21" fmla="*/ 10 h 19"/>
                <a:gd name="T22" fmla="*/ 137 w 171"/>
                <a:gd name="T23" fmla="*/ 10 h 19"/>
                <a:gd name="T24" fmla="*/ 137 w 171"/>
                <a:gd name="T25" fmla="*/ 10 h 19"/>
                <a:gd name="T26" fmla="*/ 125 w 171"/>
                <a:gd name="T27" fmla="*/ 5 h 19"/>
                <a:gd name="T28" fmla="*/ 123 w 171"/>
                <a:gd name="T29" fmla="*/ 5 h 19"/>
                <a:gd name="T30" fmla="*/ 120 w 171"/>
                <a:gd name="T31" fmla="*/ 4 h 19"/>
                <a:gd name="T32" fmla="*/ 117 w 171"/>
                <a:gd name="T33" fmla="*/ 4 h 19"/>
                <a:gd name="T34" fmla="*/ 110 w 171"/>
                <a:gd name="T35" fmla="*/ 0 h 19"/>
                <a:gd name="T36" fmla="*/ 101 w 171"/>
                <a:gd name="T37" fmla="*/ 7 h 19"/>
                <a:gd name="T38" fmla="*/ 89 w 171"/>
                <a:gd name="T39" fmla="*/ 4 h 19"/>
                <a:gd name="T40" fmla="*/ 84 w 171"/>
                <a:gd name="T41" fmla="*/ 4 h 19"/>
                <a:gd name="T42" fmla="*/ 83 w 171"/>
                <a:gd name="T43" fmla="*/ 4 h 19"/>
                <a:gd name="T44" fmla="*/ 82 w 171"/>
                <a:gd name="T45" fmla="*/ 4 h 19"/>
                <a:gd name="T46" fmla="*/ 81 w 171"/>
                <a:gd name="T47" fmla="*/ 4 h 19"/>
                <a:gd name="T48" fmla="*/ 80 w 171"/>
                <a:gd name="T49" fmla="*/ 4 h 19"/>
                <a:gd name="T50" fmla="*/ 74 w 171"/>
                <a:gd name="T51" fmla="*/ 2 h 19"/>
                <a:gd name="T52" fmla="*/ 67 w 171"/>
                <a:gd name="T53" fmla="*/ 5 h 19"/>
                <a:gd name="T54" fmla="*/ 61 w 171"/>
                <a:gd name="T55" fmla="*/ 4 h 19"/>
                <a:gd name="T56" fmla="*/ 50 w 171"/>
                <a:gd name="T57" fmla="*/ 13 h 19"/>
                <a:gd name="T58" fmla="*/ 50 w 171"/>
                <a:gd name="T59" fmla="*/ 13 h 19"/>
                <a:gd name="T60" fmla="*/ 49 w 171"/>
                <a:gd name="T61" fmla="*/ 14 h 19"/>
                <a:gd name="T62" fmla="*/ 44 w 171"/>
                <a:gd name="T63" fmla="*/ 12 h 19"/>
                <a:gd name="T64" fmla="*/ 42 w 171"/>
                <a:gd name="T65" fmla="*/ 12 h 19"/>
                <a:gd name="T66" fmla="*/ 36 w 171"/>
                <a:gd name="T67" fmla="*/ 7 h 19"/>
                <a:gd name="T68" fmla="*/ 31 w 171"/>
                <a:gd name="T69" fmla="*/ 9 h 19"/>
                <a:gd name="T70" fmla="*/ 26 w 171"/>
                <a:gd name="T71" fmla="*/ 6 h 19"/>
                <a:gd name="T72" fmla="*/ 21 w 171"/>
                <a:gd name="T73" fmla="*/ 12 h 19"/>
                <a:gd name="T74" fmla="*/ 21 w 171"/>
                <a:gd name="T75" fmla="*/ 12 h 19"/>
                <a:gd name="T76" fmla="*/ 20 w 171"/>
                <a:gd name="T77" fmla="*/ 12 h 19"/>
                <a:gd name="T78" fmla="*/ 15 w 171"/>
                <a:gd name="T79" fmla="*/ 14 h 19"/>
                <a:gd name="T80" fmla="*/ 12 w 171"/>
                <a:gd name="T81" fmla="*/ 13 h 19"/>
                <a:gd name="T82" fmla="*/ 8 w 171"/>
                <a:gd name="T83" fmla="*/ 15 h 19"/>
                <a:gd name="T84" fmla="*/ 8 w 171"/>
                <a:gd name="T85" fmla="*/ 15 h 19"/>
                <a:gd name="T86" fmla="*/ 6 w 171"/>
                <a:gd name="T87" fmla="*/ 16 h 19"/>
                <a:gd name="T88" fmla="*/ 6 w 171"/>
                <a:gd name="T89" fmla="*/ 16 h 19"/>
                <a:gd name="T90" fmla="*/ 0 w 171"/>
                <a:gd name="T91" fmla="*/ 19 h 19"/>
                <a:gd name="T92" fmla="*/ 171 w 171"/>
                <a:gd name="T9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1" h="19">
                  <a:moveTo>
                    <a:pt x="171" y="19"/>
                  </a:moveTo>
                  <a:cubicBezTo>
                    <a:pt x="171" y="18"/>
                    <a:pt x="170" y="18"/>
                    <a:pt x="170" y="18"/>
                  </a:cubicBezTo>
                  <a:lnTo>
                    <a:pt x="169" y="17"/>
                  </a:lnTo>
                  <a:lnTo>
                    <a:pt x="169" y="17"/>
                  </a:lnTo>
                  <a:cubicBezTo>
                    <a:pt x="167" y="15"/>
                    <a:pt x="166" y="14"/>
                    <a:pt x="163" y="14"/>
                  </a:cubicBezTo>
                  <a:cubicBezTo>
                    <a:pt x="161" y="14"/>
                    <a:pt x="159" y="15"/>
                    <a:pt x="158" y="17"/>
                  </a:cubicBezTo>
                  <a:cubicBezTo>
                    <a:pt x="156" y="14"/>
                    <a:pt x="152" y="12"/>
                    <a:pt x="148" y="12"/>
                  </a:cubicBezTo>
                  <a:cubicBezTo>
                    <a:pt x="147" y="12"/>
                    <a:pt x="146" y="12"/>
                    <a:pt x="145" y="12"/>
                  </a:cubicBezTo>
                  <a:lnTo>
                    <a:pt x="145" y="12"/>
                  </a:lnTo>
                  <a:cubicBezTo>
                    <a:pt x="145" y="9"/>
                    <a:pt x="143" y="8"/>
                    <a:pt x="141" y="8"/>
                  </a:cubicBezTo>
                  <a:cubicBezTo>
                    <a:pt x="140" y="8"/>
                    <a:pt x="138" y="9"/>
                    <a:pt x="138" y="10"/>
                  </a:cubicBezTo>
                  <a:lnTo>
                    <a:pt x="137" y="10"/>
                  </a:lnTo>
                  <a:lnTo>
                    <a:pt x="137" y="10"/>
                  </a:lnTo>
                  <a:cubicBezTo>
                    <a:pt x="134" y="7"/>
                    <a:pt x="130" y="5"/>
                    <a:pt x="125" y="5"/>
                  </a:cubicBezTo>
                  <a:lnTo>
                    <a:pt x="123" y="5"/>
                  </a:lnTo>
                  <a:cubicBezTo>
                    <a:pt x="123" y="4"/>
                    <a:pt x="121" y="4"/>
                    <a:pt x="120" y="4"/>
                  </a:cubicBezTo>
                  <a:cubicBezTo>
                    <a:pt x="119" y="4"/>
                    <a:pt x="118" y="4"/>
                    <a:pt x="117" y="4"/>
                  </a:cubicBezTo>
                  <a:cubicBezTo>
                    <a:pt x="116" y="1"/>
                    <a:pt x="113" y="0"/>
                    <a:pt x="110" y="0"/>
                  </a:cubicBezTo>
                  <a:cubicBezTo>
                    <a:pt x="105" y="0"/>
                    <a:pt x="101" y="3"/>
                    <a:pt x="101" y="7"/>
                  </a:cubicBezTo>
                  <a:cubicBezTo>
                    <a:pt x="97" y="5"/>
                    <a:pt x="93" y="4"/>
                    <a:pt x="89" y="4"/>
                  </a:cubicBezTo>
                  <a:cubicBezTo>
                    <a:pt x="87" y="4"/>
                    <a:pt x="85" y="4"/>
                    <a:pt x="84" y="4"/>
                  </a:cubicBezTo>
                  <a:lnTo>
                    <a:pt x="83" y="4"/>
                  </a:lnTo>
                  <a:lnTo>
                    <a:pt x="82" y="4"/>
                  </a:lnTo>
                  <a:lnTo>
                    <a:pt x="81" y="4"/>
                  </a:lnTo>
                  <a:lnTo>
                    <a:pt x="80" y="4"/>
                  </a:lnTo>
                  <a:cubicBezTo>
                    <a:pt x="78" y="3"/>
                    <a:pt x="76" y="2"/>
                    <a:pt x="74" y="2"/>
                  </a:cubicBezTo>
                  <a:cubicBezTo>
                    <a:pt x="71" y="2"/>
                    <a:pt x="68" y="3"/>
                    <a:pt x="67" y="5"/>
                  </a:cubicBezTo>
                  <a:cubicBezTo>
                    <a:pt x="65" y="4"/>
                    <a:pt x="63" y="4"/>
                    <a:pt x="61" y="4"/>
                  </a:cubicBezTo>
                  <a:cubicBezTo>
                    <a:pt x="55" y="4"/>
                    <a:pt x="51" y="8"/>
                    <a:pt x="50" y="13"/>
                  </a:cubicBezTo>
                  <a:lnTo>
                    <a:pt x="50" y="13"/>
                  </a:lnTo>
                  <a:lnTo>
                    <a:pt x="49" y="14"/>
                  </a:lnTo>
                  <a:cubicBezTo>
                    <a:pt x="48" y="13"/>
                    <a:pt x="46" y="12"/>
                    <a:pt x="44" y="12"/>
                  </a:cubicBezTo>
                  <a:lnTo>
                    <a:pt x="42" y="12"/>
                  </a:lnTo>
                  <a:cubicBezTo>
                    <a:pt x="42" y="9"/>
                    <a:pt x="39" y="7"/>
                    <a:pt x="36" y="7"/>
                  </a:cubicBezTo>
                  <a:cubicBezTo>
                    <a:pt x="34" y="7"/>
                    <a:pt x="32" y="8"/>
                    <a:pt x="31" y="9"/>
                  </a:cubicBezTo>
                  <a:cubicBezTo>
                    <a:pt x="30" y="8"/>
                    <a:pt x="28" y="6"/>
                    <a:pt x="26" y="6"/>
                  </a:cubicBezTo>
                  <a:cubicBezTo>
                    <a:pt x="23" y="6"/>
                    <a:pt x="21" y="9"/>
                    <a:pt x="21" y="12"/>
                  </a:cubicBezTo>
                  <a:lnTo>
                    <a:pt x="21" y="12"/>
                  </a:lnTo>
                  <a:lnTo>
                    <a:pt x="20" y="12"/>
                  </a:lnTo>
                  <a:cubicBezTo>
                    <a:pt x="18" y="12"/>
                    <a:pt x="16" y="13"/>
                    <a:pt x="15" y="14"/>
                  </a:cubicBezTo>
                  <a:cubicBezTo>
                    <a:pt x="14" y="13"/>
                    <a:pt x="13" y="13"/>
                    <a:pt x="12" y="13"/>
                  </a:cubicBezTo>
                  <a:cubicBezTo>
                    <a:pt x="10" y="13"/>
                    <a:pt x="9" y="14"/>
                    <a:pt x="8" y="15"/>
                  </a:cubicBezTo>
                  <a:lnTo>
                    <a:pt x="8" y="15"/>
                  </a:lnTo>
                  <a:cubicBezTo>
                    <a:pt x="7" y="15"/>
                    <a:pt x="6" y="15"/>
                    <a:pt x="6" y="16"/>
                  </a:cubicBezTo>
                  <a:lnTo>
                    <a:pt x="6" y="16"/>
                  </a:lnTo>
                  <a:cubicBezTo>
                    <a:pt x="3" y="16"/>
                    <a:pt x="2" y="17"/>
                    <a:pt x="0" y="19"/>
                  </a:cubicBezTo>
                  <a:lnTo>
                    <a:pt x="171" y="19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9">
              <a:extLst>
                <a:ext uri="{FF2B5EF4-FFF2-40B4-BE49-F238E27FC236}">
                  <a16:creationId xmlns:a16="http://schemas.microsoft.com/office/drawing/2014/main" id="{FADCF856-01CB-4CFD-AEA2-55B9B9940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263" y="4627563"/>
              <a:ext cx="60325" cy="6350"/>
            </a:xfrm>
            <a:custGeom>
              <a:avLst/>
              <a:gdLst>
                <a:gd name="T0" fmla="*/ 167 w 167"/>
                <a:gd name="T1" fmla="*/ 18 h 18"/>
                <a:gd name="T2" fmla="*/ 167 w 167"/>
                <a:gd name="T3" fmla="*/ 17 h 18"/>
                <a:gd name="T4" fmla="*/ 167 w 167"/>
                <a:gd name="T5" fmla="*/ 17 h 18"/>
                <a:gd name="T6" fmla="*/ 162 w 167"/>
                <a:gd name="T7" fmla="*/ 14 h 18"/>
                <a:gd name="T8" fmla="*/ 157 w 167"/>
                <a:gd name="T9" fmla="*/ 17 h 18"/>
                <a:gd name="T10" fmla="*/ 146 w 167"/>
                <a:gd name="T11" fmla="*/ 12 h 18"/>
                <a:gd name="T12" fmla="*/ 143 w 167"/>
                <a:gd name="T13" fmla="*/ 12 h 18"/>
                <a:gd name="T14" fmla="*/ 144 w 167"/>
                <a:gd name="T15" fmla="*/ 12 h 18"/>
                <a:gd name="T16" fmla="*/ 140 w 167"/>
                <a:gd name="T17" fmla="*/ 8 h 18"/>
                <a:gd name="T18" fmla="*/ 136 w 167"/>
                <a:gd name="T19" fmla="*/ 10 h 18"/>
                <a:gd name="T20" fmla="*/ 135 w 167"/>
                <a:gd name="T21" fmla="*/ 10 h 18"/>
                <a:gd name="T22" fmla="*/ 135 w 167"/>
                <a:gd name="T23" fmla="*/ 10 h 18"/>
                <a:gd name="T24" fmla="*/ 124 w 167"/>
                <a:gd name="T25" fmla="*/ 6 h 18"/>
                <a:gd name="T26" fmla="*/ 122 w 167"/>
                <a:gd name="T27" fmla="*/ 6 h 18"/>
                <a:gd name="T28" fmla="*/ 118 w 167"/>
                <a:gd name="T29" fmla="*/ 4 h 18"/>
                <a:gd name="T30" fmla="*/ 116 w 167"/>
                <a:gd name="T31" fmla="*/ 4 h 18"/>
                <a:gd name="T32" fmla="*/ 108 w 167"/>
                <a:gd name="T33" fmla="*/ 0 h 18"/>
                <a:gd name="T34" fmla="*/ 99 w 167"/>
                <a:gd name="T35" fmla="*/ 8 h 18"/>
                <a:gd name="T36" fmla="*/ 87 w 167"/>
                <a:gd name="T37" fmla="*/ 4 h 18"/>
                <a:gd name="T38" fmla="*/ 82 w 167"/>
                <a:gd name="T39" fmla="*/ 4 h 18"/>
                <a:gd name="T40" fmla="*/ 81 w 167"/>
                <a:gd name="T41" fmla="*/ 4 h 18"/>
                <a:gd name="T42" fmla="*/ 80 w 167"/>
                <a:gd name="T43" fmla="*/ 4 h 18"/>
                <a:gd name="T44" fmla="*/ 79 w 167"/>
                <a:gd name="T45" fmla="*/ 4 h 18"/>
                <a:gd name="T46" fmla="*/ 78 w 167"/>
                <a:gd name="T47" fmla="*/ 5 h 18"/>
                <a:gd name="T48" fmla="*/ 72 w 167"/>
                <a:gd name="T49" fmla="*/ 2 h 18"/>
                <a:gd name="T50" fmla="*/ 65 w 167"/>
                <a:gd name="T51" fmla="*/ 6 h 18"/>
                <a:gd name="T52" fmla="*/ 59 w 167"/>
                <a:gd name="T53" fmla="*/ 4 h 18"/>
                <a:gd name="T54" fmla="*/ 48 w 167"/>
                <a:gd name="T55" fmla="*/ 13 h 18"/>
                <a:gd name="T56" fmla="*/ 48 w 167"/>
                <a:gd name="T57" fmla="*/ 13 h 18"/>
                <a:gd name="T58" fmla="*/ 47 w 167"/>
                <a:gd name="T59" fmla="*/ 14 h 18"/>
                <a:gd name="T60" fmla="*/ 43 w 167"/>
                <a:gd name="T61" fmla="*/ 12 h 18"/>
                <a:gd name="T62" fmla="*/ 41 w 167"/>
                <a:gd name="T63" fmla="*/ 12 h 18"/>
                <a:gd name="T64" fmla="*/ 34 w 167"/>
                <a:gd name="T65" fmla="*/ 7 h 18"/>
                <a:gd name="T66" fmla="*/ 29 w 167"/>
                <a:gd name="T67" fmla="*/ 10 h 18"/>
                <a:gd name="T68" fmla="*/ 24 w 167"/>
                <a:gd name="T69" fmla="*/ 7 h 18"/>
                <a:gd name="T70" fmla="*/ 19 w 167"/>
                <a:gd name="T71" fmla="*/ 12 h 18"/>
                <a:gd name="T72" fmla="*/ 19 w 167"/>
                <a:gd name="T73" fmla="*/ 12 h 18"/>
                <a:gd name="T74" fmla="*/ 18 w 167"/>
                <a:gd name="T75" fmla="*/ 12 h 18"/>
                <a:gd name="T76" fmla="*/ 13 w 167"/>
                <a:gd name="T77" fmla="*/ 14 h 18"/>
                <a:gd name="T78" fmla="*/ 10 w 167"/>
                <a:gd name="T79" fmla="*/ 13 h 18"/>
                <a:gd name="T80" fmla="*/ 7 w 167"/>
                <a:gd name="T81" fmla="*/ 15 h 18"/>
                <a:gd name="T82" fmla="*/ 6 w 167"/>
                <a:gd name="T83" fmla="*/ 15 h 18"/>
                <a:gd name="T84" fmla="*/ 4 w 167"/>
                <a:gd name="T85" fmla="*/ 16 h 18"/>
                <a:gd name="T86" fmla="*/ 4 w 167"/>
                <a:gd name="T87" fmla="*/ 16 h 18"/>
                <a:gd name="T88" fmla="*/ 0 w 167"/>
                <a:gd name="T89" fmla="*/ 18 h 18"/>
                <a:gd name="T90" fmla="*/ 167 w 167"/>
                <a:gd name="T9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7" h="18">
                  <a:moveTo>
                    <a:pt x="167" y="18"/>
                  </a:moveTo>
                  <a:lnTo>
                    <a:pt x="167" y="17"/>
                  </a:lnTo>
                  <a:lnTo>
                    <a:pt x="167" y="17"/>
                  </a:lnTo>
                  <a:cubicBezTo>
                    <a:pt x="166" y="16"/>
                    <a:pt x="164" y="14"/>
                    <a:pt x="162" y="14"/>
                  </a:cubicBezTo>
                  <a:cubicBezTo>
                    <a:pt x="160" y="14"/>
                    <a:pt x="158" y="16"/>
                    <a:pt x="157" y="17"/>
                  </a:cubicBezTo>
                  <a:cubicBezTo>
                    <a:pt x="154" y="14"/>
                    <a:pt x="151" y="12"/>
                    <a:pt x="146" y="12"/>
                  </a:cubicBezTo>
                  <a:cubicBezTo>
                    <a:pt x="145" y="12"/>
                    <a:pt x="144" y="12"/>
                    <a:pt x="143" y="12"/>
                  </a:cubicBezTo>
                  <a:lnTo>
                    <a:pt x="144" y="12"/>
                  </a:lnTo>
                  <a:cubicBezTo>
                    <a:pt x="144" y="10"/>
                    <a:pt x="142" y="8"/>
                    <a:pt x="140" y="8"/>
                  </a:cubicBezTo>
                  <a:cubicBezTo>
                    <a:pt x="138" y="8"/>
                    <a:pt x="137" y="9"/>
                    <a:pt x="136" y="10"/>
                  </a:cubicBezTo>
                  <a:lnTo>
                    <a:pt x="135" y="10"/>
                  </a:lnTo>
                  <a:lnTo>
                    <a:pt x="135" y="10"/>
                  </a:lnTo>
                  <a:cubicBezTo>
                    <a:pt x="132" y="7"/>
                    <a:pt x="128" y="6"/>
                    <a:pt x="124" y="6"/>
                  </a:cubicBezTo>
                  <a:lnTo>
                    <a:pt x="122" y="6"/>
                  </a:lnTo>
                  <a:cubicBezTo>
                    <a:pt x="121" y="5"/>
                    <a:pt x="120" y="4"/>
                    <a:pt x="118" y="4"/>
                  </a:cubicBezTo>
                  <a:cubicBezTo>
                    <a:pt x="117" y="4"/>
                    <a:pt x="116" y="4"/>
                    <a:pt x="116" y="4"/>
                  </a:cubicBezTo>
                  <a:cubicBezTo>
                    <a:pt x="114" y="2"/>
                    <a:pt x="111" y="0"/>
                    <a:pt x="108" y="0"/>
                  </a:cubicBezTo>
                  <a:cubicBezTo>
                    <a:pt x="103" y="0"/>
                    <a:pt x="100" y="3"/>
                    <a:pt x="99" y="8"/>
                  </a:cubicBezTo>
                  <a:cubicBezTo>
                    <a:pt x="96" y="5"/>
                    <a:pt x="92" y="4"/>
                    <a:pt x="87" y="4"/>
                  </a:cubicBezTo>
                  <a:cubicBezTo>
                    <a:pt x="86" y="4"/>
                    <a:pt x="84" y="4"/>
                    <a:pt x="82" y="4"/>
                  </a:cubicBezTo>
                  <a:lnTo>
                    <a:pt x="81" y="4"/>
                  </a:lnTo>
                  <a:lnTo>
                    <a:pt x="80" y="4"/>
                  </a:lnTo>
                  <a:lnTo>
                    <a:pt x="79" y="4"/>
                  </a:lnTo>
                  <a:lnTo>
                    <a:pt x="78" y="5"/>
                  </a:lnTo>
                  <a:cubicBezTo>
                    <a:pt x="77" y="3"/>
                    <a:pt x="74" y="2"/>
                    <a:pt x="72" y="2"/>
                  </a:cubicBezTo>
                  <a:cubicBezTo>
                    <a:pt x="69" y="2"/>
                    <a:pt x="67" y="3"/>
                    <a:pt x="65" y="6"/>
                  </a:cubicBezTo>
                  <a:cubicBezTo>
                    <a:pt x="64" y="4"/>
                    <a:pt x="62" y="4"/>
                    <a:pt x="59" y="4"/>
                  </a:cubicBezTo>
                  <a:cubicBezTo>
                    <a:pt x="54" y="4"/>
                    <a:pt x="49" y="8"/>
                    <a:pt x="48" y="13"/>
                  </a:cubicBezTo>
                  <a:lnTo>
                    <a:pt x="48" y="13"/>
                  </a:lnTo>
                  <a:lnTo>
                    <a:pt x="47" y="14"/>
                  </a:lnTo>
                  <a:cubicBezTo>
                    <a:pt x="46" y="13"/>
                    <a:pt x="44" y="12"/>
                    <a:pt x="43" y="12"/>
                  </a:cubicBezTo>
                  <a:lnTo>
                    <a:pt x="41" y="12"/>
                  </a:lnTo>
                  <a:cubicBezTo>
                    <a:pt x="40" y="9"/>
                    <a:pt x="37" y="7"/>
                    <a:pt x="34" y="7"/>
                  </a:cubicBezTo>
                  <a:cubicBezTo>
                    <a:pt x="32" y="7"/>
                    <a:pt x="30" y="8"/>
                    <a:pt x="29" y="10"/>
                  </a:cubicBezTo>
                  <a:cubicBezTo>
                    <a:pt x="28" y="8"/>
                    <a:pt x="26" y="7"/>
                    <a:pt x="24" y="7"/>
                  </a:cubicBezTo>
                  <a:cubicBezTo>
                    <a:pt x="21" y="7"/>
                    <a:pt x="19" y="9"/>
                    <a:pt x="19" y="12"/>
                  </a:cubicBezTo>
                  <a:lnTo>
                    <a:pt x="19" y="12"/>
                  </a:lnTo>
                  <a:lnTo>
                    <a:pt x="18" y="12"/>
                  </a:lnTo>
                  <a:cubicBezTo>
                    <a:pt x="16" y="12"/>
                    <a:pt x="15" y="13"/>
                    <a:pt x="13" y="14"/>
                  </a:cubicBezTo>
                  <a:cubicBezTo>
                    <a:pt x="13" y="13"/>
                    <a:pt x="12" y="13"/>
                    <a:pt x="10" y="13"/>
                  </a:cubicBezTo>
                  <a:cubicBezTo>
                    <a:pt x="9" y="13"/>
                    <a:pt x="7" y="14"/>
                    <a:pt x="7" y="15"/>
                  </a:cubicBezTo>
                  <a:lnTo>
                    <a:pt x="6" y="15"/>
                  </a:lnTo>
                  <a:cubicBezTo>
                    <a:pt x="5" y="15"/>
                    <a:pt x="4" y="16"/>
                    <a:pt x="4" y="16"/>
                  </a:cubicBezTo>
                  <a:lnTo>
                    <a:pt x="4" y="16"/>
                  </a:lnTo>
                  <a:cubicBezTo>
                    <a:pt x="2" y="16"/>
                    <a:pt x="1" y="17"/>
                    <a:pt x="0" y="18"/>
                  </a:cubicBezTo>
                  <a:lnTo>
                    <a:pt x="167" y="18"/>
                  </a:lnTo>
                  <a:close/>
                </a:path>
              </a:pathLst>
            </a:custGeom>
            <a:solidFill>
              <a:srgbClr val="FFC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0">
              <a:extLst>
                <a:ext uri="{FF2B5EF4-FFF2-40B4-BE49-F238E27FC236}">
                  <a16:creationId xmlns:a16="http://schemas.microsoft.com/office/drawing/2014/main" id="{F3F8F929-3D5C-4A89-BC7E-4123C5D87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4788" y="4491038"/>
              <a:ext cx="133350" cy="142875"/>
            </a:xfrm>
            <a:custGeom>
              <a:avLst/>
              <a:gdLst>
                <a:gd name="T0" fmla="*/ 165 w 372"/>
                <a:gd name="T1" fmla="*/ 18 h 391"/>
                <a:gd name="T2" fmla="*/ 205 w 372"/>
                <a:gd name="T3" fmla="*/ 14 h 391"/>
                <a:gd name="T4" fmla="*/ 207 w 372"/>
                <a:gd name="T5" fmla="*/ 23 h 391"/>
                <a:gd name="T6" fmla="*/ 316 w 372"/>
                <a:gd name="T7" fmla="*/ 87 h 391"/>
                <a:gd name="T8" fmla="*/ 324 w 372"/>
                <a:gd name="T9" fmla="*/ 83 h 391"/>
                <a:gd name="T10" fmla="*/ 341 w 372"/>
                <a:gd name="T11" fmla="*/ 120 h 391"/>
                <a:gd name="T12" fmla="*/ 334 w 372"/>
                <a:gd name="T13" fmla="*/ 123 h 391"/>
                <a:gd name="T14" fmla="*/ 244 w 372"/>
                <a:gd name="T15" fmla="*/ 342 h 391"/>
                <a:gd name="T16" fmla="*/ 191 w 372"/>
                <a:gd name="T17" fmla="*/ 217 h 391"/>
                <a:gd name="T18" fmla="*/ 127 w 372"/>
                <a:gd name="T19" fmla="*/ 342 h 391"/>
                <a:gd name="T20" fmla="*/ 38 w 372"/>
                <a:gd name="T21" fmla="*/ 123 h 391"/>
                <a:gd name="T22" fmla="*/ 31 w 372"/>
                <a:gd name="T23" fmla="*/ 120 h 391"/>
                <a:gd name="T24" fmla="*/ 48 w 372"/>
                <a:gd name="T25" fmla="*/ 83 h 391"/>
                <a:gd name="T26" fmla="*/ 56 w 372"/>
                <a:gd name="T27" fmla="*/ 87 h 391"/>
                <a:gd name="T28" fmla="*/ 341 w 372"/>
                <a:gd name="T29" fmla="*/ 252 h 391"/>
                <a:gd name="T30" fmla="*/ 334 w 372"/>
                <a:gd name="T31" fmla="*/ 248 h 391"/>
                <a:gd name="T32" fmla="*/ 318 w 372"/>
                <a:gd name="T33" fmla="*/ 286 h 391"/>
                <a:gd name="T34" fmla="*/ 345 w 372"/>
                <a:gd name="T35" fmla="*/ 206 h 391"/>
                <a:gd name="T36" fmla="*/ 352 w 372"/>
                <a:gd name="T37" fmla="*/ 207 h 391"/>
                <a:gd name="T38" fmla="*/ 357 w 372"/>
                <a:gd name="T39" fmla="*/ 166 h 391"/>
                <a:gd name="T40" fmla="*/ 349 w 372"/>
                <a:gd name="T41" fmla="*/ 165 h 391"/>
                <a:gd name="T42" fmla="*/ 17 w 372"/>
                <a:gd name="T43" fmla="*/ 206 h 391"/>
                <a:gd name="T44" fmla="*/ 25 w 372"/>
                <a:gd name="T45" fmla="*/ 206 h 391"/>
                <a:gd name="T46" fmla="*/ 23 w 372"/>
                <a:gd name="T47" fmla="*/ 165 h 391"/>
                <a:gd name="T48" fmla="*/ 14 w 372"/>
                <a:gd name="T49" fmla="*/ 166 h 391"/>
                <a:gd name="T50" fmla="*/ 53 w 372"/>
                <a:gd name="T51" fmla="*/ 286 h 391"/>
                <a:gd name="T52" fmla="*/ 39 w 372"/>
                <a:gd name="T53" fmla="*/ 248 h 391"/>
                <a:gd name="T54" fmla="*/ 32 w 372"/>
                <a:gd name="T55" fmla="*/ 251 h 391"/>
                <a:gd name="T56" fmla="*/ 284 w 372"/>
                <a:gd name="T57" fmla="*/ 56 h 391"/>
                <a:gd name="T58" fmla="*/ 288 w 372"/>
                <a:gd name="T59" fmla="*/ 50 h 391"/>
                <a:gd name="T60" fmla="*/ 253 w 372"/>
                <a:gd name="T61" fmla="*/ 29 h 391"/>
                <a:gd name="T62" fmla="*/ 249 w 372"/>
                <a:gd name="T63" fmla="*/ 36 h 391"/>
                <a:gd name="T64" fmla="*/ 121 w 372"/>
                <a:gd name="T65" fmla="*/ 340 h 391"/>
                <a:gd name="T66" fmla="*/ 123 w 372"/>
                <a:gd name="T67" fmla="*/ 324 h 391"/>
                <a:gd name="T68" fmla="*/ 85 w 372"/>
                <a:gd name="T69" fmla="*/ 319 h 391"/>
                <a:gd name="T70" fmla="*/ 206 w 372"/>
                <a:gd name="T71" fmla="*/ 355 h 391"/>
                <a:gd name="T72" fmla="*/ 206 w 372"/>
                <a:gd name="T73" fmla="*/ 347 h 391"/>
                <a:gd name="T74" fmla="*/ 166 w 372"/>
                <a:gd name="T75" fmla="*/ 347 h 391"/>
                <a:gd name="T76" fmla="*/ 166 w 372"/>
                <a:gd name="T77" fmla="*/ 355 h 391"/>
                <a:gd name="T78" fmla="*/ 122 w 372"/>
                <a:gd name="T79" fmla="*/ 33 h 391"/>
                <a:gd name="T80" fmla="*/ 116 w 372"/>
                <a:gd name="T81" fmla="*/ 26 h 391"/>
                <a:gd name="T82" fmla="*/ 85 w 372"/>
                <a:gd name="T83" fmla="*/ 53 h 391"/>
                <a:gd name="T84" fmla="*/ 288 w 372"/>
                <a:gd name="T85" fmla="*/ 323 h 391"/>
                <a:gd name="T86" fmla="*/ 285 w 372"/>
                <a:gd name="T87" fmla="*/ 316 h 391"/>
                <a:gd name="T88" fmla="*/ 249 w 372"/>
                <a:gd name="T89" fmla="*/ 336 h 391"/>
                <a:gd name="T90" fmla="*/ 253 w 372"/>
                <a:gd name="T91" fmla="*/ 343 h 391"/>
                <a:gd name="T92" fmla="*/ 213 w 372"/>
                <a:gd name="T93" fmla="*/ 189 h 391"/>
                <a:gd name="T94" fmla="*/ 213 w 372"/>
                <a:gd name="T95" fmla="*/ 178 h 391"/>
                <a:gd name="T96" fmla="*/ 196 w 372"/>
                <a:gd name="T97" fmla="*/ 159 h 391"/>
                <a:gd name="T98" fmla="*/ 169 w 372"/>
                <a:gd name="T99" fmla="*/ 162 h 391"/>
                <a:gd name="T100" fmla="*/ 158 w 372"/>
                <a:gd name="T101" fmla="*/ 183 h 391"/>
                <a:gd name="T102" fmla="*/ 161 w 372"/>
                <a:gd name="T103" fmla="*/ 196 h 391"/>
                <a:gd name="T104" fmla="*/ 176 w 372"/>
                <a:gd name="T105" fmla="*/ 210 h 391"/>
                <a:gd name="T106" fmla="*/ 185 w 372"/>
                <a:gd name="T107" fmla="*/ 212 h 391"/>
                <a:gd name="T108" fmla="*/ 195 w 372"/>
                <a:gd name="T109" fmla="*/ 210 h 391"/>
                <a:gd name="T110" fmla="*/ 194 w 372"/>
                <a:gd name="T111" fmla="*/ 203 h 391"/>
                <a:gd name="T112" fmla="*/ 185 w 372"/>
                <a:gd name="T113" fmla="*/ 205 h 391"/>
                <a:gd name="T114" fmla="*/ 167 w 372"/>
                <a:gd name="T115" fmla="*/ 192 h 391"/>
                <a:gd name="T116" fmla="*/ 165 w 372"/>
                <a:gd name="T117" fmla="*/ 184 h 391"/>
                <a:gd name="T118" fmla="*/ 175 w 372"/>
                <a:gd name="T119" fmla="*/ 167 h 391"/>
                <a:gd name="T120" fmla="*/ 196 w 372"/>
                <a:gd name="T121" fmla="*/ 166 h 391"/>
                <a:gd name="T122" fmla="*/ 207 w 372"/>
                <a:gd name="T123" fmla="*/ 183 h 391"/>
                <a:gd name="T124" fmla="*/ 205 w 372"/>
                <a:gd name="T125" fmla="*/ 1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2" h="391">
                  <a:moveTo>
                    <a:pt x="166" y="26"/>
                  </a:move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5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6" y="24"/>
                  </a:lnTo>
                  <a:lnTo>
                    <a:pt x="165" y="24"/>
                  </a:lnTo>
                  <a:lnTo>
                    <a:pt x="165" y="24"/>
                  </a:lnTo>
                  <a:lnTo>
                    <a:pt x="165" y="24"/>
                  </a:lnTo>
                  <a:lnTo>
                    <a:pt x="165" y="24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3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2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1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20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5" y="18"/>
                  </a:lnTo>
                  <a:lnTo>
                    <a:pt x="166" y="18"/>
                  </a:lnTo>
                  <a:lnTo>
                    <a:pt x="166" y="18"/>
                  </a:lnTo>
                  <a:lnTo>
                    <a:pt x="166" y="18"/>
                  </a:lnTo>
                  <a:lnTo>
                    <a:pt x="166" y="18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6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5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7" y="14"/>
                  </a:lnTo>
                  <a:lnTo>
                    <a:pt x="167" y="14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3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lnTo>
                    <a:pt x="167" y="12"/>
                  </a:lnTo>
                  <a:cubicBezTo>
                    <a:pt x="168" y="10"/>
                    <a:pt x="170" y="8"/>
                    <a:pt x="171" y="6"/>
                  </a:cubicBezTo>
                  <a:cubicBezTo>
                    <a:pt x="175" y="2"/>
                    <a:pt x="180" y="0"/>
                    <a:pt x="186" y="0"/>
                  </a:cubicBezTo>
                  <a:cubicBezTo>
                    <a:pt x="192" y="0"/>
                    <a:pt x="197" y="2"/>
                    <a:pt x="201" y="6"/>
                  </a:cubicBezTo>
                  <a:cubicBezTo>
                    <a:pt x="202" y="8"/>
                    <a:pt x="204" y="10"/>
                    <a:pt x="205" y="12"/>
                  </a:cubicBez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2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3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4"/>
                  </a:lnTo>
                  <a:lnTo>
                    <a:pt x="206" y="14"/>
                  </a:lnTo>
                  <a:lnTo>
                    <a:pt x="206" y="14"/>
                  </a:lnTo>
                  <a:lnTo>
                    <a:pt x="206" y="14"/>
                  </a:lnTo>
                  <a:lnTo>
                    <a:pt x="206" y="14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5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7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8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1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7" y="23"/>
                  </a:lnTo>
                  <a:lnTo>
                    <a:pt x="207" y="23"/>
                  </a:lnTo>
                  <a:lnTo>
                    <a:pt x="207" y="23"/>
                  </a:lnTo>
                  <a:lnTo>
                    <a:pt x="207" y="23"/>
                  </a:lnTo>
                  <a:lnTo>
                    <a:pt x="207" y="23"/>
                  </a:lnTo>
                  <a:lnTo>
                    <a:pt x="207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3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4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5"/>
                  </a:lnTo>
                  <a:lnTo>
                    <a:pt x="206" y="26"/>
                  </a:lnTo>
                  <a:lnTo>
                    <a:pt x="206" y="26"/>
                  </a:lnTo>
                  <a:lnTo>
                    <a:pt x="206" y="26"/>
                  </a:lnTo>
                  <a:lnTo>
                    <a:pt x="206" y="26"/>
                  </a:lnTo>
                  <a:lnTo>
                    <a:pt x="206" y="26"/>
                  </a:lnTo>
                  <a:cubicBezTo>
                    <a:pt x="205" y="29"/>
                    <a:pt x="203" y="33"/>
                    <a:pt x="201" y="35"/>
                  </a:cubicBezTo>
                  <a:cubicBezTo>
                    <a:pt x="198" y="38"/>
                    <a:pt x="196" y="39"/>
                    <a:pt x="193" y="40"/>
                  </a:cubicBezTo>
                  <a:lnTo>
                    <a:pt x="193" y="152"/>
                  </a:lnTo>
                  <a:cubicBezTo>
                    <a:pt x="200" y="154"/>
                    <a:pt x="206" y="157"/>
                    <a:pt x="210" y="162"/>
                  </a:cubicBezTo>
                  <a:lnTo>
                    <a:pt x="308" y="106"/>
                  </a:lnTo>
                  <a:cubicBezTo>
                    <a:pt x="308" y="103"/>
                    <a:pt x="308" y="100"/>
                    <a:pt x="309" y="98"/>
                  </a:cubicBezTo>
                  <a:cubicBezTo>
                    <a:pt x="310" y="95"/>
                    <a:pt x="312" y="91"/>
                    <a:pt x="314" y="89"/>
                  </a:cubicBezTo>
                  <a:lnTo>
                    <a:pt x="314" y="89"/>
                  </a:lnTo>
                  <a:lnTo>
                    <a:pt x="314" y="89"/>
                  </a:lnTo>
                  <a:lnTo>
                    <a:pt x="314" y="89"/>
                  </a:lnTo>
                  <a:lnTo>
                    <a:pt x="314" y="89"/>
                  </a:lnTo>
                  <a:lnTo>
                    <a:pt x="314" y="89"/>
                  </a:lnTo>
                  <a:lnTo>
                    <a:pt x="314" y="89"/>
                  </a:lnTo>
                  <a:lnTo>
                    <a:pt x="314" y="89"/>
                  </a:lnTo>
                  <a:lnTo>
                    <a:pt x="315" y="89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5" y="88"/>
                  </a:lnTo>
                  <a:lnTo>
                    <a:pt x="316" y="88"/>
                  </a:lnTo>
                  <a:lnTo>
                    <a:pt x="316" y="88"/>
                  </a:lnTo>
                  <a:lnTo>
                    <a:pt x="316" y="88"/>
                  </a:lnTo>
                  <a:lnTo>
                    <a:pt x="316" y="88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7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8" y="86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5"/>
                  </a:lnTo>
                  <a:lnTo>
                    <a:pt x="320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1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2" y="84"/>
                  </a:lnTo>
                  <a:lnTo>
                    <a:pt x="323" y="84"/>
                  </a:lnTo>
                  <a:lnTo>
                    <a:pt x="323" y="84"/>
                  </a:lnTo>
                  <a:lnTo>
                    <a:pt x="323" y="84"/>
                  </a:lnTo>
                  <a:lnTo>
                    <a:pt x="323" y="84"/>
                  </a:lnTo>
                  <a:lnTo>
                    <a:pt x="323" y="84"/>
                  </a:lnTo>
                  <a:lnTo>
                    <a:pt x="323" y="84"/>
                  </a:lnTo>
                  <a:lnTo>
                    <a:pt x="323" y="84"/>
                  </a:lnTo>
                  <a:lnTo>
                    <a:pt x="323" y="83"/>
                  </a:lnTo>
                  <a:lnTo>
                    <a:pt x="323" y="83"/>
                  </a:lnTo>
                  <a:lnTo>
                    <a:pt x="323" y="83"/>
                  </a:lnTo>
                  <a:lnTo>
                    <a:pt x="323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4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5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6" y="83"/>
                  </a:lnTo>
                  <a:lnTo>
                    <a:pt x="327" y="83"/>
                  </a:lnTo>
                  <a:lnTo>
                    <a:pt x="327" y="83"/>
                  </a:lnTo>
                  <a:lnTo>
                    <a:pt x="327" y="83"/>
                  </a:lnTo>
                  <a:cubicBezTo>
                    <a:pt x="329" y="83"/>
                    <a:pt x="332" y="83"/>
                    <a:pt x="334" y="83"/>
                  </a:cubicBezTo>
                  <a:cubicBezTo>
                    <a:pt x="339" y="85"/>
                    <a:pt x="344" y="88"/>
                    <a:pt x="347" y="93"/>
                  </a:cubicBezTo>
                  <a:cubicBezTo>
                    <a:pt x="350" y="98"/>
                    <a:pt x="350" y="104"/>
                    <a:pt x="349" y="109"/>
                  </a:cubicBezTo>
                  <a:cubicBezTo>
                    <a:pt x="348" y="111"/>
                    <a:pt x="347" y="114"/>
                    <a:pt x="345" y="116"/>
                  </a:cubicBez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6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7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4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8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3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19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1" y="120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1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9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8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2"/>
                  </a:lnTo>
                  <a:lnTo>
                    <a:pt x="337" y="123"/>
                  </a:lnTo>
                  <a:lnTo>
                    <a:pt x="337" y="123"/>
                  </a:lnTo>
                  <a:lnTo>
                    <a:pt x="337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lnTo>
                    <a:pt x="334" y="123"/>
                  </a:lnTo>
                  <a:cubicBezTo>
                    <a:pt x="330" y="124"/>
                    <a:pt x="327" y="124"/>
                    <a:pt x="324" y="123"/>
                  </a:cubicBezTo>
                  <a:cubicBezTo>
                    <a:pt x="320" y="122"/>
                    <a:pt x="317" y="121"/>
                    <a:pt x="314" y="118"/>
                  </a:cubicBezTo>
                  <a:lnTo>
                    <a:pt x="217" y="174"/>
                  </a:lnTo>
                  <a:cubicBezTo>
                    <a:pt x="218" y="177"/>
                    <a:pt x="219" y="181"/>
                    <a:pt x="219" y="184"/>
                  </a:cubicBezTo>
                  <a:cubicBezTo>
                    <a:pt x="219" y="191"/>
                    <a:pt x="217" y="197"/>
                    <a:pt x="213" y="202"/>
                  </a:cubicBezTo>
                  <a:lnTo>
                    <a:pt x="304" y="292"/>
                  </a:lnTo>
                  <a:cubicBezTo>
                    <a:pt x="305" y="291"/>
                    <a:pt x="307" y="289"/>
                    <a:pt x="309" y="287"/>
                  </a:cubicBezTo>
                  <a:cubicBezTo>
                    <a:pt x="310" y="289"/>
                    <a:pt x="312" y="291"/>
                    <a:pt x="315" y="292"/>
                  </a:cubicBezTo>
                  <a:cubicBezTo>
                    <a:pt x="315" y="292"/>
                    <a:pt x="315" y="292"/>
                    <a:pt x="316" y="292"/>
                  </a:cubicBezTo>
                  <a:cubicBezTo>
                    <a:pt x="317" y="293"/>
                    <a:pt x="319" y="294"/>
                    <a:pt x="320" y="294"/>
                  </a:cubicBezTo>
                  <a:cubicBezTo>
                    <a:pt x="316" y="299"/>
                    <a:pt x="313" y="303"/>
                    <a:pt x="309" y="307"/>
                  </a:cubicBezTo>
                  <a:cubicBezTo>
                    <a:pt x="304" y="312"/>
                    <a:pt x="299" y="316"/>
                    <a:pt x="294" y="320"/>
                  </a:cubicBezTo>
                  <a:cubicBezTo>
                    <a:pt x="294" y="318"/>
                    <a:pt x="293" y="317"/>
                    <a:pt x="292" y="315"/>
                  </a:cubicBezTo>
                  <a:cubicBezTo>
                    <a:pt x="291" y="313"/>
                    <a:pt x="289" y="310"/>
                    <a:pt x="287" y="308"/>
                  </a:cubicBezTo>
                  <a:cubicBezTo>
                    <a:pt x="289" y="306"/>
                    <a:pt x="292" y="304"/>
                    <a:pt x="294" y="302"/>
                  </a:cubicBezTo>
                  <a:lnTo>
                    <a:pt x="204" y="212"/>
                  </a:lnTo>
                  <a:lnTo>
                    <a:pt x="242" y="322"/>
                  </a:lnTo>
                  <a:cubicBezTo>
                    <a:pt x="241" y="326"/>
                    <a:pt x="241" y="330"/>
                    <a:pt x="242" y="334"/>
                  </a:cubicBezTo>
                  <a:lnTo>
                    <a:pt x="242" y="334"/>
                  </a:lnTo>
                  <a:lnTo>
                    <a:pt x="242" y="334"/>
                  </a:lnTo>
                  <a:lnTo>
                    <a:pt x="242" y="334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5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6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7"/>
                  </a:lnTo>
                  <a:lnTo>
                    <a:pt x="242" y="338"/>
                  </a:lnTo>
                  <a:lnTo>
                    <a:pt x="243" y="338"/>
                  </a:lnTo>
                  <a:lnTo>
                    <a:pt x="243" y="338"/>
                  </a:lnTo>
                  <a:lnTo>
                    <a:pt x="243" y="338"/>
                  </a:lnTo>
                  <a:lnTo>
                    <a:pt x="243" y="338"/>
                  </a:lnTo>
                  <a:lnTo>
                    <a:pt x="243" y="338"/>
                  </a:lnTo>
                  <a:lnTo>
                    <a:pt x="243" y="338"/>
                  </a:lnTo>
                  <a:lnTo>
                    <a:pt x="243" y="338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39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3" y="340"/>
                  </a:lnTo>
                  <a:lnTo>
                    <a:pt x="244" y="340"/>
                  </a:lnTo>
                  <a:lnTo>
                    <a:pt x="244" y="340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1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4" y="342"/>
                  </a:lnTo>
                  <a:lnTo>
                    <a:pt x="245" y="342"/>
                  </a:lnTo>
                  <a:lnTo>
                    <a:pt x="245" y="342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5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4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6" y="345"/>
                  </a:lnTo>
                  <a:lnTo>
                    <a:pt x="247" y="345"/>
                  </a:lnTo>
                  <a:lnTo>
                    <a:pt x="247" y="345"/>
                  </a:lnTo>
                  <a:lnTo>
                    <a:pt x="247" y="345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6"/>
                  </a:lnTo>
                  <a:lnTo>
                    <a:pt x="247" y="347"/>
                  </a:lnTo>
                  <a:lnTo>
                    <a:pt x="247" y="347"/>
                  </a:lnTo>
                  <a:lnTo>
                    <a:pt x="247" y="347"/>
                  </a:lnTo>
                  <a:lnTo>
                    <a:pt x="247" y="347"/>
                  </a:lnTo>
                  <a:cubicBezTo>
                    <a:pt x="249" y="348"/>
                    <a:pt x="250" y="350"/>
                    <a:pt x="252" y="351"/>
                  </a:cubicBezTo>
                  <a:lnTo>
                    <a:pt x="266" y="391"/>
                  </a:lnTo>
                  <a:lnTo>
                    <a:pt x="251" y="391"/>
                  </a:lnTo>
                  <a:lnTo>
                    <a:pt x="237" y="350"/>
                  </a:lnTo>
                  <a:cubicBezTo>
                    <a:pt x="229" y="353"/>
                    <a:pt x="221" y="354"/>
                    <a:pt x="213" y="356"/>
                  </a:cubicBezTo>
                  <a:cubicBezTo>
                    <a:pt x="213" y="354"/>
                    <a:pt x="213" y="353"/>
                    <a:pt x="213" y="351"/>
                  </a:cubicBezTo>
                  <a:cubicBezTo>
                    <a:pt x="213" y="348"/>
                    <a:pt x="213" y="345"/>
                    <a:pt x="212" y="342"/>
                  </a:cubicBezTo>
                  <a:cubicBezTo>
                    <a:pt x="219" y="341"/>
                    <a:pt x="226" y="339"/>
                    <a:pt x="233" y="337"/>
                  </a:cubicBezTo>
                  <a:lnTo>
                    <a:pt x="191" y="217"/>
                  </a:lnTo>
                  <a:cubicBezTo>
                    <a:pt x="189" y="217"/>
                    <a:pt x="188" y="217"/>
                    <a:pt x="186" y="217"/>
                  </a:cubicBezTo>
                  <a:cubicBezTo>
                    <a:pt x="184" y="217"/>
                    <a:pt x="182" y="217"/>
                    <a:pt x="181" y="217"/>
                  </a:cubicBezTo>
                  <a:lnTo>
                    <a:pt x="139" y="337"/>
                  </a:lnTo>
                  <a:cubicBezTo>
                    <a:pt x="146" y="339"/>
                    <a:pt x="153" y="341"/>
                    <a:pt x="160" y="342"/>
                  </a:cubicBezTo>
                  <a:cubicBezTo>
                    <a:pt x="159" y="345"/>
                    <a:pt x="158" y="348"/>
                    <a:pt x="158" y="351"/>
                  </a:cubicBezTo>
                  <a:cubicBezTo>
                    <a:pt x="158" y="353"/>
                    <a:pt x="159" y="354"/>
                    <a:pt x="159" y="356"/>
                  </a:cubicBezTo>
                  <a:cubicBezTo>
                    <a:pt x="151" y="354"/>
                    <a:pt x="143" y="353"/>
                    <a:pt x="135" y="350"/>
                  </a:cubicBezTo>
                  <a:lnTo>
                    <a:pt x="121" y="391"/>
                  </a:lnTo>
                  <a:lnTo>
                    <a:pt x="106" y="391"/>
                  </a:lnTo>
                  <a:lnTo>
                    <a:pt x="120" y="351"/>
                  </a:lnTo>
                  <a:cubicBezTo>
                    <a:pt x="122" y="350"/>
                    <a:pt x="123" y="348"/>
                    <a:pt x="124" y="347"/>
                  </a:cubicBezTo>
                  <a:lnTo>
                    <a:pt x="124" y="347"/>
                  </a:lnTo>
                  <a:lnTo>
                    <a:pt x="124" y="347"/>
                  </a:lnTo>
                  <a:lnTo>
                    <a:pt x="125" y="347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6"/>
                  </a:lnTo>
                  <a:lnTo>
                    <a:pt x="125" y="345"/>
                  </a:lnTo>
                  <a:lnTo>
                    <a:pt x="125" y="345"/>
                  </a:lnTo>
                  <a:lnTo>
                    <a:pt x="125" y="345"/>
                  </a:lnTo>
                  <a:lnTo>
                    <a:pt x="125" y="345"/>
                  </a:lnTo>
                  <a:lnTo>
                    <a:pt x="125" y="345"/>
                  </a:lnTo>
                  <a:lnTo>
                    <a:pt x="125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5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6" y="344"/>
                  </a:lnTo>
                  <a:lnTo>
                    <a:pt x="127" y="344"/>
                  </a:lnTo>
                  <a:lnTo>
                    <a:pt x="127" y="344"/>
                  </a:lnTo>
                  <a:lnTo>
                    <a:pt x="127" y="344"/>
                  </a:lnTo>
                  <a:lnTo>
                    <a:pt x="127" y="344"/>
                  </a:lnTo>
                  <a:lnTo>
                    <a:pt x="127" y="344"/>
                  </a:lnTo>
                  <a:lnTo>
                    <a:pt x="127" y="344"/>
                  </a:lnTo>
                  <a:lnTo>
                    <a:pt x="127" y="344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3"/>
                  </a:lnTo>
                  <a:lnTo>
                    <a:pt x="127" y="342"/>
                  </a:lnTo>
                  <a:lnTo>
                    <a:pt x="127" y="342"/>
                  </a:lnTo>
                  <a:lnTo>
                    <a:pt x="127" y="342"/>
                  </a:lnTo>
                  <a:lnTo>
                    <a:pt x="127" y="342"/>
                  </a:lnTo>
                  <a:lnTo>
                    <a:pt x="128" y="342"/>
                  </a:lnTo>
                  <a:lnTo>
                    <a:pt x="128" y="342"/>
                  </a:lnTo>
                  <a:lnTo>
                    <a:pt x="128" y="342"/>
                  </a:lnTo>
                  <a:lnTo>
                    <a:pt x="128" y="342"/>
                  </a:lnTo>
                  <a:lnTo>
                    <a:pt x="128" y="342"/>
                  </a:lnTo>
                  <a:lnTo>
                    <a:pt x="128" y="342"/>
                  </a:lnTo>
                  <a:lnTo>
                    <a:pt x="128" y="342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1"/>
                  </a:lnTo>
                  <a:lnTo>
                    <a:pt x="128" y="340"/>
                  </a:lnTo>
                  <a:lnTo>
                    <a:pt x="128" y="340"/>
                  </a:lnTo>
                  <a:lnTo>
                    <a:pt x="128" y="340"/>
                  </a:lnTo>
                  <a:lnTo>
                    <a:pt x="128" y="340"/>
                  </a:lnTo>
                  <a:lnTo>
                    <a:pt x="129" y="340"/>
                  </a:lnTo>
                  <a:lnTo>
                    <a:pt x="129" y="340"/>
                  </a:lnTo>
                  <a:lnTo>
                    <a:pt x="129" y="340"/>
                  </a:lnTo>
                  <a:lnTo>
                    <a:pt x="129" y="340"/>
                  </a:lnTo>
                  <a:lnTo>
                    <a:pt x="129" y="340"/>
                  </a:lnTo>
                  <a:lnTo>
                    <a:pt x="129" y="340"/>
                  </a:lnTo>
                  <a:lnTo>
                    <a:pt x="129" y="340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9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29" y="338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7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6"/>
                  </a:lnTo>
                  <a:lnTo>
                    <a:pt x="130" y="335"/>
                  </a:lnTo>
                  <a:lnTo>
                    <a:pt x="130" y="335"/>
                  </a:lnTo>
                  <a:lnTo>
                    <a:pt x="130" y="335"/>
                  </a:lnTo>
                  <a:lnTo>
                    <a:pt x="130" y="335"/>
                  </a:lnTo>
                  <a:lnTo>
                    <a:pt x="130" y="335"/>
                  </a:lnTo>
                  <a:lnTo>
                    <a:pt x="130" y="335"/>
                  </a:lnTo>
                  <a:lnTo>
                    <a:pt x="130" y="334"/>
                  </a:lnTo>
                  <a:lnTo>
                    <a:pt x="130" y="334"/>
                  </a:lnTo>
                  <a:cubicBezTo>
                    <a:pt x="131" y="330"/>
                    <a:pt x="131" y="326"/>
                    <a:pt x="130" y="322"/>
                  </a:cubicBezTo>
                  <a:lnTo>
                    <a:pt x="168" y="212"/>
                  </a:lnTo>
                  <a:lnTo>
                    <a:pt x="78" y="302"/>
                  </a:lnTo>
                  <a:cubicBezTo>
                    <a:pt x="80" y="304"/>
                    <a:pt x="83" y="306"/>
                    <a:pt x="85" y="308"/>
                  </a:cubicBezTo>
                  <a:cubicBezTo>
                    <a:pt x="83" y="310"/>
                    <a:pt x="81" y="313"/>
                    <a:pt x="80" y="315"/>
                  </a:cubicBezTo>
                  <a:cubicBezTo>
                    <a:pt x="79" y="317"/>
                    <a:pt x="78" y="318"/>
                    <a:pt x="77" y="320"/>
                  </a:cubicBezTo>
                  <a:cubicBezTo>
                    <a:pt x="72" y="316"/>
                    <a:pt x="68" y="312"/>
                    <a:pt x="63" y="307"/>
                  </a:cubicBezTo>
                  <a:cubicBezTo>
                    <a:pt x="59" y="303"/>
                    <a:pt x="55" y="299"/>
                    <a:pt x="52" y="294"/>
                  </a:cubicBezTo>
                  <a:cubicBezTo>
                    <a:pt x="53" y="294"/>
                    <a:pt x="55" y="293"/>
                    <a:pt x="56" y="292"/>
                  </a:cubicBezTo>
                  <a:lnTo>
                    <a:pt x="57" y="292"/>
                  </a:lnTo>
                  <a:cubicBezTo>
                    <a:pt x="59" y="291"/>
                    <a:pt x="62" y="289"/>
                    <a:pt x="63" y="287"/>
                  </a:cubicBezTo>
                  <a:cubicBezTo>
                    <a:pt x="65" y="289"/>
                    <a:pt x="67" y="291"/>
                    <a:pt x="68" y="292"/>
                  </a:cubicBezTo>
                  <a:lnTo>
                    <a:pt x="158" y="202"/>
                  </a:lnTo>
                  <a:cubicBezTo>
                    <a:pt x="155" y="197"/>
                    <a:pt x="153" y="191"/>
                    <a:pt x="153" y="184"/>
                  </a:cubicBezTo>
                  <a:cubicBezTo>
                    <a:pt x="153" y="181"/>
                    <a:pt x="154" y="177"/>
                    <a:pt x="155" y="174"/>
                  </a:cubicBezTo>
                  <a:lnTo>
                    <a:pt x="57" y="118"/>
                  </a:lnTo>
                  <a:cubicBezTo>
                    <a:pt x="55" y="121"/>
                    <a:pt x="52" y="122"/>
                    <a:pt x="48" y="123"/>
                  </a:cubicBezTo>
                  <a:cubicBezTo>
                    <a:pt x="45" y="124"/>
                    <a:pt x="42" y="124"/>
                    <a:pt x="38" y="123"/>
                  </a:cubicBez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8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5" y="123"/>
                  </a:lnTo>
                  <a:lnTo>
                    <a:pt x="35" y="123"/>
                  </a:lnTo>
                  <a:lnTo>
                    <a:pt x="35" y="123"/>
                  </a:lnTo>
                  <a:lnTo>
                    <a:pt x="35" y="123"/>
                  </a:lnTo>
                  <a:lnTo>
                    <a:pt x="35" y="123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4" y="122"/>
                  </a:lnTo>
                  <a:lnTo>
                    <a:pt x="33" y="122"/>
                  </a:lnTo>
                  <a:lnTo>
                    <a:pt x="33" y="122"/>
                  </a:lnTo>
                  <a:lnTo>
                    <a:pt x="33" y="122"/>
                  </a:lnTo>
                  <a:lnTo>
                    <a:pt x="33" y="122"/>
                  </a:lnTo>
                  <a:lnTo>
                    <a:pt x="33" y="122"/>
                  </a:lnTo>
                  <a:lnTo>
                    <a:pt x="33" y="122"/>
                  </a:lnTo>
                  <a:lnTo>
                    <a:pt x="33" y="122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3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1" y="121"/>
                  </a:lnTo>
                  <a:lnTo>
                    <a:pt x="31" y="121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1" y="120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30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9"/>
                  </a:lnTo>
                  <a:lnTo>
                    <a:pt x="29" y="118"/>
                  </a:lnTo>
                  <a:lnTo>
                    <a:pt x="29" y="118"/>
                  </a:lnTo>
                  <a:lnTo>
                    <a:pt x="29" y="118"/>
                  </a:lnTo>
                  <a:lnTo>
                    <a:pt x="29" y="118"/>
                  </a:lnTo>
                  <a:lnTo>
                    <a:pt x="29" y="118"/>
                  </a:lnTo>
                  <a:lnTo>
                    <a:pt x="29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7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6" y="116"/>
                  </a:lnTo>
                  <a:lnTo>
                    <a:pt x="26" y="116"/>
                  </a:lnTo>
                  <a:cubicBezTo>
                    <a:pt x="25" y="114"/>
                    <a:pt x="24" y="111"/>
                    <a:pt x="23" y="109"/>
                  </a:cubicBezTo>
                  <a:cubicBezTo>
                    <a:pt x="22" y="104"/>
                    <a:pt x="22" y="98"/>
                    <a:pt x="25" y="93"/>
                  </a:cubicBezTo>
                  <a:lnTo>
                    <a:pt x="25" y="93"/>
                  </a:lnTo>
                  <a:cubicBezTo>
                    <a:pt x="28" y="88"/>
                    <a:pt x="32" y="85"/>
                    <a:pt x="38" y="83"/>
                  </a:cubicBezTo>
                  <a:cubicBezTo>
                    <a:pt x="40" y="83"/>
                    <a:pt x="43" y="83"/>
                    <a:pt x="45" y="83"/>
                  </a:cubicBezTo>
                  <a:lnTo>
                    <a:pt x="45" y="83"/>
                  </a:lnTo>
                  <a:lnTo>
                    <a:pt x="45" y="83"/>
                  </a:lnTo>
                  <a:lnTo>
                    <a:pt x="45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9" y="83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49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0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4"/>
                  </a:lnTo>
                  <a:lnTo>
                    <a:pt x="51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53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7" y="89"/>
                  </a:lnTo>
                  <a:lnTo>
                    <a:pt x="57" y="89"/>
                  </a:lnTo>
                  <a:lnTo>
                    <a:pt x="57" y="89"/>
                  </a:lnTo>
                  <a:lnTo>
                    <a:pt x="57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8" y="89"/>
                  </a:lnTo>
                  <a:cubicBezTo>
                    <a:pt x="60" y="91"/>
                    <a:pt x="62" y="95"/>
                    <a:pt x="63" y="98"/>
                  </a:cubicBezTo>
                  <a:cubicBezTo>
                    <a:pt x="64" y="100"/>
                    <a:pt x="64" y="103"/>
                    <a:pt x="63" y="106"/>
                  </a:cubicBezTo>
                  <a:lnTo>
                    <a:pt x="162" y="162"/>
                  </a:lnTo>
                  <a:cubicBezTo>
                    <a:pt x="166" y="157"/>
                    <a:pt x="172" y="154"/>
                    <a:pt x="179" y="152"/>
                  </a:cubicBezTo>
                  <a:lnTo>
                    <a:pt x="179" y="40"/>
                  </a:lnTo>
                  <a:cubicBezTo>
                    <a:pt x="176" y="39"/>
                    <a:pt x="174" y="38"/>
                    <a:pt x="171" y="35"/>
                  </a:cubicBezTo>
                  <a:cubicBezTo>
                    <a:pt x="169" y="33"/>
                    <a:pt x="167" y="29"/>
                    <a:pt x="166" y="26"/>
                  </a:cubicBezTo>
                  <a:close/>
                  <a:moveTo>
                    <a:pt x="325" y="289"/>
                  </a:moveTo>
                  <a:cubicBezTo>
                    <a:pt x="328" y="289"/>
                    <a:pt x="331" y="289"/>
                    <a:pt x="334" y="288"/>
                  </a:cubicBezTo>
                  <a:cubicBezTo>
                    <a:pt x="339" y="287"/>
                    <a:pt x="344" y="284"/>
                    <a:pt x="347" y="279"/>
                  </a:cubicBezTo>
                  <a:lnTo>
                    <a:pt x="347" y="279"/>
                  </a:lnTo>
                  <a:cubicBezTo>
                    <a:pt x="350" y="274"/>
                    <a:pt x="350" y="268"/>
                    <a:pt x="349" y="263"/>
                  </a:cubicBezTo>
                  <a:cubicBezTo>
                    <a:pt x="348" y="260"/>
                    <a:pt x="347" y="257"/>
                    <a:pt x="345" y="255"/>
                  </a:cubicBezTo>
                  <a:lnTo>
                    <a:pt x="344" y="255"/>
                  </a:lnTo>
                  <a:lnTo>
                    <a:pt x="344" y="255"/>
                  </a:lnTo>
                  <a:lnTo>
                    <a:pt x="344" y="255"/>
                  </a:lnTo>
                  <a:lnTo>
                    <a:pt x="344" y="255"/>
                  </a:lnTo>
                  <a:lnTo>
                    <a:pt x="344" y="255"/>
                  </a:lnTo>
                  <a:lnTo>
                    <a:pt x="344" y="255"/>
                  </a:lnTo>
                  <a:lnTo>
                    <a:pt x="344" y="255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4" y="254"/>
                  </a:lnTo>
                  <a:lnTo>
                    <a:pt x="343" y="254"/>
                  </a:lnTo>
                  <a:lnTo>
                    <a:pt x="343" y="254"/>
                  </a:lnTo>
                  <a:lnTo>
                    <a:pt x="343" y="254"/>
                  </a:lnTo>
                  <a:lnTo>
                    <a:pt x="343" y="254"/>
                  </a:lnTo>
                  <a:lnTo>
                    <a:pt x="343" y="254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3" y="253"/>
                  </a:lnTo>
                  <a:lnTo>
                    <a:pt x="342" y="253"/>
                  </a:lnTo>
                  <a:lnTo>
                    <a:pt x="342" y="253"/>
                  </a:lnTo>
                  <a:lnTo>
                    <a:pt x="342" y="253"/>
                  </a:lnTo>
                  <a:lnTo>
                    <a:pt x="342" y="253"/>
                  </a:lnTo>
                  <a:lnTo>
                    <a:pt x="342" y="253"/>
                  </a:lnTo>
                  <a:lnTo>
                    <a:pt x="342" y="253"/>
                  </a:lnTo>
                  <a:lnTo>
                    <a:pt x="342" y="253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2"/>
                  </a:lnTo>
                  <a:lnTo>
                    <a:pt x="341" y="251"/>
                  </a:lnTo>
                  <a:lnTo>
                    <a:pt x="341" y="251"/>
                  </a:lnTo>
                  <a:lnTo>
                    <a:pt x="341" y="251"/>
                  </a:lnTo>
                  <a:lnTo>
                    <a:pt x="341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40" y="251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9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8" y="250"/>
                  </a:lnTo>
                  <a:lnTo>
                    <a:pt x="337" y="250"/>
                  </a:lnTo>
                  <a:lnTo>
                    <a:pt x="337" y="250"/>
                  </a:lnTo>
                  <a:lnTo>
                    <a:pt x="337" y="250"/>
                  </a:lnTo>
                  <a:lnTo>
                    <a:pt x="337" y="250"/>
                  </a:lnTo>
                  <a:lnTo>
                    <a:pt x="337" y="250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7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6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5" y="249"/>
                  </a:lnTo>
                  <a:lnTo>
                    <a:pt x="334" y="249"/>
                  </a:lnTo>
                  <a:lnTo>
                    <a:pt x="334" y="249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4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lnTo>
                    <a:pt x="333" y="248"/>
                  </a:lnTo>
                  <a:cubicBezTo>
                    <a:pt x="330" y="248"/>
                    <a:pt x="326" y="248"/>
                    <a:pt x="324" y="249"/>
                  </a:cubicBezTo>
                  <a:cubicBezTo>
                    <a:pt x="318" y="250"/>
                    <a:pt x="314" y="253"/>
                    <a:pt x="311" y="258"/>
                  </a:cubicBezTo>
                  <a:lnTo>
                    <a:pt x="311" y="258"/>
                  </a:lnTo>
                  <a:cubicBezTo>
                    <a:pt x="308" y="263"/>
                    <a:pt x="308" y="269"/>
                    <a:pt x="309" y="274"/>
                  </a:cubicBezTo>
                  <a:cubicBezTo>
                    <a:pt x="310" y="277"/>
                    <a:pt x="311" y="279"/>
                    <a:pt x="313" y="281"/>
                  </a:cubicBez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3" y="282"/>
                  </a:lnTo>
                  <a:lnTo>
                    <a:pt x="314" y="282"/>
                  </a:lnTo>
                  <a:lnTo>
                    <a:pt x="314" y="282"/>
                  </a:lnTo>
                  <a:lnTo>
                    <a:pt x="314" y="282"/>
                  </a:lnTo>
                  <a:lnTo>
                    <a:pt x="314" y="282"/>
                  </a:lnTo>
                  <a:lnTo>
                    <a:pt x="314" y="282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4" y="283"/>
                  </a:lnTo>
                  <a:lnTo>
                    <a:pt x="315" y="283"/>
                  </a:lnTo>
                  <a:lnTo>
                    <a:pt x="315" y="283"/>
                  </a:lnTo>
                  <a:lnTo>
                    <a:pt x="315" y="283"/>
                  </a:lnTo>
                  <a:lnTo>
                    <a:pt x="315" y="283"/>
                  </a:lnTo>
                  <a:lnTo>
                    <a:pt x="315" y="283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5" y="284"/>
                  </a:lnTo>
                  <a:lnTo>
                    <a:pt x="316" y="284"/>
                  </a:lnTo>
                  <a:lnTo>
                    <a:pt x="316" y="284"/>
                  </a:lnTo>
                  <a:lnTo>
                    <a:pt x="316" y="284"/>
                  </a:lnTo>
                  <a:lnTo>
                    <a:pt x="316" y="284"/>
                  </a:lnTo>
                  <a:lnTo>
                    <a:pt x="316" y="284"/>
                  </a:lnTo>
                  <a:lnTo>
                    <a:pt x="316" y="284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6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5"/>
                  </a:lnTo>
                  <a:lnTo>
                    <a:pt x="317" y="286"/>
                  </a:lnTo>
                  <a:lnTo>
                    <a:pt x="317" y="286"/>
                  </a:lnTo>
                  <a:lnTo>
                    <a:pt x="317" y="286"/>
                  </a:lnTo>
                  <a:lnTo>
                    <a:pt x="317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8" y="286"/>
                  </a:lnTo>
                  <a:lnTo>
                    <a:pt x="319" y="286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19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0" y="287"/>
                  </a:lnTo>
                  <a:lnTo>
                    <a:pt x="321" y="287"/>
                  </a:lnTo>
                  <a:lnTo>
                    <a:pt x="321" y="287"/>
                  </a:lnTo>
                  <a:lnTo>
                    <a:pt x="321" y="287"/>
                  </a:lnTo>
                  <a:lnTo>
                    <a:pt x="321" y="287"/>
                  </a:lnTo>
                  <a:lnTo>
                    <a:pt x="321" y="287"/>
                  </a:lnTo>
                  <a:lnTo>
                    <a:pt x="321" y="287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1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2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3" y="288"/>
                  </a:lnTo>
                  <a:lnTo>
                    <a:pt x="324" y="288"/>
                  </a:lnTo>
                  <a:lnTo>
                    <a:pt x="324" y="288"/>
                  </a:lnTo>
                  <a:lnTo>
                    <a:pt x="324" y="288"/>
                  </a:lnTo>
                  <a:lnTo>
                    <a:pt x="324" y="288"/>
                  </a:lnTo>
                  <a:lnTo>
                    <a:pt x="324" y="288"/>
                  </a:lnTo>
                  <a:lnTo>
                    <a:pt x="324" y="288"/>
                  </a:lnTo>
                  <a:lnTo>
                    <a:pt x="324" y="288"/>
                  </a:lnTo>
                  <a:lnTo>
                    <a:pt x="324" y="289"/>
                  </a:lnTo>
                  <a:lnTo>
                    <a:pt x="324" y="289"/>
                  </a:lnTo>
                  <a:lnTo>
                    <a:pt x="324" y="289"/>
                  </a:lnTo>
                  <a:lnTo>
                    <a:pt x="324" y="289"/>
                  </a:lnTo>
                  <a:lnTo>
                    <a:pt x="324" y="289"/>
                  </a:lnTo>
                  <a:lnTo>
                    <a:pt x="324" y="289"/>
                  </a:lnTo>
                  <a:lnTo>
                    <a:pt x="324" y="289"/>
                  </a:lnTo>
                  <a:lnTo>
                    <a:pt x="325" y="289"/>
                  </a:lnTo>
                  <a:lnTo>
                    <a:pt x="325" y="289"/>
                  </a:lnTo>
                  <a:close/>
                  <a:moveTo>
                    <a:pt x="345" y="166"/>
                  </a:moveTo>
                  <a:cubicBezTo>
                    <a:pt x="342" y="167"/>
                    <a:pt x="339" y="169"/>
                    <a:pt x="336" y="171"/>
                  </a:cubicBezTo>
                  <a:cubicBezTo>
                    <a:pt x="333" y="175"/>
                    <a:pt x="330" y="180"/>
                    <a:pt x="330" y="186"/>
                  </a:cubicBezTo>
                  <a:cubicBezTo>
                    <a:pt x="330" y="192"/>
                    <a:pt x="333" y="197"/>
                    <a:pt x="336" y="200"/>
                  </a:cubicBezTo>
                  <a:cubicBezTo>
                    <a:pt x="339" y="203"/>
                    <a:pt x="341" y="204"/>
                    <a:pt x="344" y="205"/>
                  </a:cubicBezTo>
                  <a:lnTo>
                    <a:pt x="344" y="205"/>
                  </a:lnTo>
                  <a:lnTo>
                    <a:pt x="344" y="205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5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6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7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8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49" y="206"/>
                  </a:lnTo>
                  <a:lnTo>
                    <a:pt x="350" y="206"/>
                  </a:lnTo>
                  <a:lnTo>
                    <a:pt x="350" y="206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0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1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7"/>
                  </a:lnTo>
                  <a:lnTo>
                    <a:pt x="352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3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4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5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6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7" y="206"/>
                  </a:lnTo>
                  <a:lnTo>
                    <a:pt x="358" y="206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lnTo>
                    <a:pt x="358" y="205"/>
                  </a:lnTo>
                  <a:cubicBezTo>
                    <a:pt x="361" y="204"/>
                    <a:pt x="364" y="203"/>
                    <a:pt x="366" y="200"/>
                  </a:cubicBezTo>
                  <a:cubicBezTo>
                    <a:pt x="369" y="197"/>
                    <a:pt x="372" y="192"/>
                    <a:pt x="372" y="186"/>
                  </a:cubicBezTo>
                  <a:cubicBezTo>
                    <a:pt x="372" y="180"/>
                    <a:pt x="369" y="175"/>
                    <a:pt x="366" y="171"/>
                  </a:cubicBezTo>
                  <a:cubicBezTo>
                    <a:pt x="364" y="169"/>
                    <a:pt x="361" y="168"/>
                    <a:pt x="359" y="167"/>
                  </a:cubicBezTo>
                  <a:lnTo>
                    <a:pt x="358" y="167"/>
                  </a:lnTo>
                  <a:lnTo>
                    <a:pt x="358" y="167"/>
                  </a:lnTo>
                  <a:lnTo>
                    <a:pt x="358" y="167"/>
                  </a:lnTo>
                  <a:lnTo>
                    <a:pt x="358" y="167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8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7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5" y="166"/>
                  </a:lnTo>
                  <a:lnTo>
                    <a:pt x="354" y="166"/>
                  </a:lnTo>
                  <a:lnTo>
                    <a:pt x="354" y="166"/>
                  </a:lnTo>
                  <a:lnTo>
                    <a:pt x="354" y="166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4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3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2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1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50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9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5"/>
                  </a:lnTo>
                  <a:lnTo>
                    <a:pt x="348" y="166"/>
                  </a:lnTo>
                  <a:lnTo>
                    <a:pt x="348" y="166"/>
                  </a:lnTo>
                  <a:lnTo>
                    <a:pt x="348" y="166"/>
                  </a:lnTo>
                  <a:lnTo>
                    <a:pt x="348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7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6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lnTo>
                    <a:pt x="345" y="166"/>
                  </a:lnTo>
                  <a:close/>
                  <a:moveTo>
                    <a:pt x="13" y="167"/>
                  </a:moveTo>
                  <a:cubicBezTo>
                    <a:pt x="11" y="168"/>
                    <a:pt x="8" y="169"/>
                    <a:pt x="6" y="171"/>
                  </a:cubicBezTo>
                  <a:cubicBezTo>
                    <a:pt x="2" y="175"/>
                    <a:pt x="0" y="180"/>
                    <a:pt x="0" y="186"/>
                  </a:cubicBezTo>
                  <a:cubicBezTo>
                    <a:pt x="0" y="192"/>
                    <a:pt x="2" y="197"/>
                    <a:pt x="6" y="200"/>
                  </a:cubicBezTo>
                  <a:cubicBezTo>
                    <a:pt x="8" y="203"/>
                    <a:pt x="11" y="204"/>
                    <a:pt x="14" y="205"/>
                  </a:cubicBez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4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5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6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8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19" y="206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0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1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7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4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5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6"/>
                  </a:lnTo>
                  <a:lnTo>
                    <a:pt x="27" y="205"/>
                  </a:lnTo>
                  <a:lnTo>
                    <a:pt x="27" y="205"/>
                  </a:lnTo>
                  <a:lnTo>
                    <a:pt x="27" y="205"/>
                  </a:lnTo>
                  <a:cubicBezTo>
                    <a:pt x="31" y="204"/>
                    <a:pt x="33" y="203"/>
                    <a:pt x="35" y="200"/>
                  </a:cubicBezTo>
                  <a:cubicBezTo>
                    <a:pt x="39" y="197"/>
                    <a:pt x="41" y="192"/>
                    <a:pt x="41" y="186"/>
                  </a:cubicBezTo>
                  <a:cubicBezTo>
                    <a:pt x="41" y="180"/>
                    <a:pt x="39" y="175"/>
                    <a:pt x="35" y="171"/>
                  </a:cubicBezTo>
                  <a:cubicBezTo>
                    <a:pt x="33" y="169"/>
                    <a:pt x="30" y="167"/>
                    <a:pt x="27" y="166"/>
                  </a:cubicBezTo>
                  <a:lnTo>
                    <a:pt x="27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5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4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3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2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1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20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9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8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6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3" y="167"/>
                  </a:lnTo>
                  <a:lnTo>
                    <a:pt x="13" y="167"/>
                  </a:lnTo>
                  <a:close/>
                  <a:moveTo>
                    <a:pt x="27" y="255"/>
                  </a:moveTo>
                  <a:cubicBezTo>
                    <a:pt x="25" y="257"/>
                    <a:pt x="24" y="260"/>
                    <a:pt x="23" y="263"/>
                  </a:cubicBezTo>
                  <a:cubicBezTo>
                    <a:pt x="22" y="268"/>
                    <a:pt x="22" y="274"/>
                    <a:pt x="25" y="279"/>
                  </a:cubicBezTo>
                  <a:cubicBezTo>
                    <a:pt x="28" y="284"/>
                    <a:pt x="32" y="287"/>
                    <a:pt x="38" y="288"/>
                  </a:cubicBezTo>
                  <a:cubicBezTo>
                    <a:pt x="41" y="289"/>
                    <a:pt x="44" y="289"/>
                    <a:pt x="47" y="289"/>
                  </a:cubicBezTo>
                  <a:lnTo>
                    <a:pt x="47" y="289"/>
                  </a:lnTo>
                  <a:lnTo>
                    <a:pt x="47" y="289"/>
                  </a:lnTo>
                  <a:lnTo>
                    <a:pt x="47" y="289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48" y="289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8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49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0" y="288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51" y="288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1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2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7"/>
                  </a:lnTo>
                  <a:lnTo>
                    <a:pt x="53" y="286"/>
                  </a:lnTo>
                  <a:lnTo>
                    <a:pt x="53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4" y="286"/>
                  </a:lnTo>
                  <a:lnTo>
                    <a:pt x="55" y="286"/>
                  </a:lnTo>
                  <a:lnTo>
                    <a:pt x="55" y="286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5" y="285"/>
                  </a:lnTo>
                  <a:lnTo>
                    <a:pt x="56" y="285"/>
                  </a:lnTo>
                  <a:lnTo>
                    <a:pt x="56" y="285"/>
                  </a:lnTo>
                  <a:lnTo>
                    <a:pt x="56" y="285"/>
                  </a:lnTo>
                  <a:lnTo>
                    <a:pt x="56" y="285"/>
                  </a:lnTo>
                  <a:lnTo>
                    <a:pt x="56" y="285"/>
                  </a:lnTo>
                  <a:lnTo>
                    <a:pt x="56" y="285"/>
                  </a:lnTo>
                  <a:lnTo>
                    <a:pt x="56" y="285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4"/>
                  </a:lnTo>
                  <a:lnTo>
                    <a:pt x="57" y="283"/>
                  </a:lnTo>
                  <a:lnTo>
                    <a:pt x="57" y="283"/>
                  </a:lnTo>
                  <a:lnTo>
                    <a:pt x="57" y="283"/>
                  </a:lnTo>
                  <a:lnTo>
                    <a:pt x="57" y="283"/>
                  </a:lnTo>
                  <a:lnTo>
                    <a:pt x="57" y="283"/>
                  </a:lnTo>
                  <a:lnTo>
                    <a:pt x="57" y="283"/>
                  </a:lnTo>
                  <a:lnTo>
                    <a:pt x="57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3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2"/>
                  </a:lnTo>
                  <a:lnTo>
                    <a:pt x="59" y="281"/>
                  </a:lnTo>
                  <a:cubicBezTo>
                    <a:pt x="61" y="279"/>
                    <a:pt x="62" y="277"/>
                    <a:pt x="63" y="274"/>
                  </a:cubicBezTo>
                  <a:cubicBezTo>
                    <a:pt x="64" y="269"/>
                    <a:pt x="64" y="263"/>
                    <a:pt x="61" y="258"/>
                  </a:cubicBezTo>
                  <a:lnTo>
                    <a:pt x="61" y="258"/>
                  </a:lnTo>
                  <a:cubicBezTo>
                    <a:pt x="58" y="253"/>
                    <a:pt x="53" y="250"/>
                    <a:pt x="48" y="249"/>
                  </a:cubicBezTo>
                  <a:cubicBezTo>
                    <a:pt x="45" y="248"/>
                    <a:pt x="42" y="248"/>
                    <a:pt x="39" y="248"/>
                  </a:cubicBez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38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7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6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49"/>
                  </a:lnTo>
                  <a:lnTo>
                    <a:pt x="35" y="250"/>
                  </a:lnTo>
                  <a:lnTo>
                    <a:pt x="35" y="250"/>
                  </a:lnTo>
                  <a:lnTo>
                    <a:pt x="35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0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2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1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1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2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30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4"/>
                  </a:lnTo>
                  <a:lnTo>
                    <a:pt x="28" y="255"/>
                  </a:lnTo>
                  <a:lnTo>
                    <a:pt x="28" y="255"/>
                  </a:lnTo>
                  <a:lnTo>
                    <a:pt x="28" y="255"/>
                  </a:lnTo>
                  <a:lnTo>
                    <a:pt x="28" y="255"/>
                  </a:lnTo>
                  <a:lnTo>
                    <a:pt x="27" y="255"/>
                  </a:lnTo>
                  <a:lnTo>
                    <a:pt x="27" y="255"/>
                  </a:lnTo>
                  <a:lnTo>
                    <a:pt x="27" y="255"/>
                  </a:lnTo>
                  <a:close/>
                  <a:moveTo>
                    <a:pt x="249" y="37"/>
                  </a:moveTo>
                  <a:cubicBezTo>
                    <a:pt x="248" y="41"/>
                    <a:pt x="248" y="45"/>
                    <a:pt x="249" y="48"/>
                  </a:cubicBezTo>
                  <a:cubicBezTo>
                    <a:pt x="250" y="53"/>
                    <a:pt x="253" y="58"/>
                    <a:pt x="258" y="61"/>
                  </a:cubicBezTo>
                  <a:lnTo>
                    <a:pt x="258" y="61"/>
                  </a:lnTo>
                  <a:cubicBezTo>
                    <a:pt x="263" y="64"/>
                    <a:pt x="269" y="64"/>
                    <a:pt x="274" y="63"/>
                  </a:cubicBezTo>
                  <a:cubicBezTo>
                    <a:pt x="277" y="62"/>
                    <a:pt x="281" y="60"/>
                    <a:pt x="283" y="57"/>
                  </a:cubicBezTo>
                  <a:lnTo>
                    <a:pt x="283" y="57"/>
                  </a:lnTo>
                  <a:lnTo>
                    <a:pt x="283" y="57"/>
                  </a:lnTo>
                  <a:lnTo>
                    <a:pt x="283" y="57"/>
                  </a:lnTo>
                  <a:lnTo>
                    <a:pt x="283" y="57"/>
                  </a:lnTo>
                  <a:lnTo>
                    <a:pt x="283" y="57"/>
                  </a:lnTo>
                  <a:lnTo>
                    <a:pt x="283" y="57"/>
                  </a:lnTo>
                  <a:lnTo>
                    <a:pt x="283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4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6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5" y="55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4"/>
                  </a:lnTo>
                  <a:lnTo>
                    <a:pt x="286" y="53"/>
                  </a:lnTo>
                  <a:lnTo>
                    <a:pt x="286" y="53"/>
                  </a:lnTo>
                  <a:lnTo>
                    <a:pt x="286" y="53"/>
                  </a:lnTo>
                  <a:lnTo>
                    <a:pt x="286" y="53"/>
                  </a:lnTo>
                  <a:lnTo>
                    <a:pt x="286" y="53"/>
                  </a:lnTo>
                  <a:lnTo>
                    <a:pt x="287" y="53"/>
                  </a:lnTo>
                  <a:lnTo>
                    <a:pt x="287" y="53"/>
                  </a:lnTo>
                  <a:lnTo>
                    <a:pt x="287" y="53"/>
                  </a:lnTo>
                  <a:lnTo>
                    <a:pt x="287" y="53"/>
                  </a:lnTo>
                  <a:lnTo>
                    <a:pt x="287" y="53"/>
                  </a:lnTo>
                  <a:lnTo>
                    <a:pt x="287" y="53"/>
                  </a:lnTo>
                  <a:lnTo>
                    <a:pt x="287" y="53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2"/>
                  </a:lnTo>
                  <a:lnTo>
                    <a:pt x="287" y="51"/>
                  </a:lnTo>
                  <a:lnTo>
                    <a:pt x="287" y="51"/>
                  </a:lnTo>
                  <a:lnTo>
                    <a:pt x="287" y="51"/>
                  </a:lnTo>
                  <a:lnTo>
                    <a:pt x="287" y="51"/>
                  </a:lnTo>
                  <a:lnTo>
                    <a:pt x="287" y="51"/>
                  </a:lnTo>
                  <a:lnTo>
                    <a:pt x="288" y="51"/>
                  </a:lnTo>
                  <a:lnTo>
                    <a:pt x="288" y="51"/>
                  </a:lnTo>
                  <a:lnTo>
                    <a:pt x="288" y="51"/>
                  </a:lnTo>
                  <a:lnTo>
                    <a:pt x="288" y="51"/>
                  </a:lnTo>
                  <a:lnTo>
                    <a:pt x="288" y="51"/>
                  </a:lnTo>
                  <a:lnTo>
                    <a:pt x="288" y="51"/>
                  </a:lnTo>
                  <a:lnTo>
                    <a:pt x="288" y="51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50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8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89" y="45"/>
                  </a:lnTo>
                  <a:cubicBezTo>
                    <a:pt x="289" y="42"/>
                    <a:pt x="289" y="40"/>
                    <a:pt x="288" y="38"/>
                  </a:cubicBezTo>
                  <a:cubicBezTo>
                    <a:pt x="287" y="32"/>
                    <a:pt x="284" y="28"/>
                    <a:pt x="279" y="25"/>
                  </a:cubicBezTo>
                  <a:lnTo>
                    <a:pt x="279" y="25"/>
                  </a:lnTo>
                  <a:cubicBezTo>
                    <a:pt x="274" y="22"/>
                    <a:pt x="268" y="22"/>
                    <a:pt x="263" y="23"/>
                  </a:cubicBezTo>
                  <a:cubicBezTo>
                    <a:pt x="261" y="24"/>
                    <a:pt x="259" y="25"/>
                    <a:pt x="257" y="26"/>
                  </a:cubicBezTo>
                  <a:lnTo>
                    <a:pt x="257" y="26"/>
                  </a:lnTo>
                  <a:lnTo>
                    <a:pt x="257" y="26"/>
                  </a:lnTo>
                  <a:lnTo>
                    <a:pt x="257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6"/>
                  </a:lnTo>
                  <a:lnTo>
                    <a:pt x="256" y="27"/>
                  </a:lnTo>
                  <a:lnTo>
                    <a:pt x="256" y="27"/>
                  </a:lnTo>
                  <a:lnTo>
                    <a:pt x="256" y="27"/>
                  </a:lnTo>
                  <a:lnTo>
                    <a:pt x="256" y="27"/>
                  </a:lnTo>
                  <a:lnTo>
                    <a:pt x="256" y="27"/>
                  </a:lnTo>
                  <a:lnTo>
                    <a:pt x="256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7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8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29"/>
                  </a:lnTo>
                  <a:lnTo>
                    <a:pt x="253" y="30"/>
                  </a:lnTo>
                  <a:lnTo>
                    <a:pt x="253" y="30"/>
                  </a:lnTo>
                  <a:lnTo>
                    <a:pt x="253" y="30"/>
                  </a:lnTo>
                  <a:lnTo>
                    <a:pt x="253" y="30"/>
                  </a:lnTo>
                  <a:lnTo>
                    <a:pt x="253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0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2" y="31"/>
                  </a:lnTo>
                  <a:lnTo>
                    <a:pt x="251" y="31"/>
                  </a:lnTo>
                  <a:lnTo>
                    <a:pt x="251" y="31"/>
                  </a:lnTo>
                  <a:lnTo>
                    <a:pt x="251" y="31"/>
                  </a:lnTo>
                  <a:lnTo>
                    <a:pt x="251" y="31"/>
                  </a:lnTo>
                  <a:lnTo>
                    <a:pt x="251" y="31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2"/>
                  </a:lnTo>
                  <a:lnTo>
                    <a:pt x="251" y="33"/>
                  </a:lnTo>
                  <a:lnTo>
                    <a:pt x="251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3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50" y="35"/>
                  </a:lnTo>
                  <a:lnTo>
                    <a:pt x="250" y="35"/>
                  </a:lnTo>
                  <a:lnTo>
                    <a:pt x="250" y="35"/>
                  </a:lnTo>
                  <a:lnTo>
                    <a:pt x="250" y="35"/>
                  </a:lnTo>
                  <a:lnTo>
                    <a:pt x="250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5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6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lnTo>
                    <a:pt x="249" y="37"/>
                  </a:lnTo>
                  <a:close/>
                  <a:moveTo>
                    <a:pt x="83" y="324"/>
                  </a:moveTo>
                  <a:cubicBezTo>
                    <a:pt x="82" y="328"/>
                    <a:pt x="83" y="331"/>
                    <a:pt x="83" y="334"/>
                  </a:cubicBezTo>
                  <a:cubicBezTo>
                    <a:pt x="85" y="339"/>
                    <a:pt x="88" y="344"/>
                    <a:pt x="93" y="347"/>
                  </a:cubicBezTo>
                  <a:cubicBezTo>
                    <a:pt x="98" y="350"/>
                    <a:pt x="104" y="350"/>
                    <a:pt x="109" y="349"/>
                  </a:cubicBezTo>
                  <a:cubicBezTo>
                    <a:pt x="112" y="348"/>
                    <a:pt x="115" y="346"/>
                    <a:pt x="118" y="344"/>
                  </a:cubicBezTo>
                  <a:lnTo>
                    <a:pt x="118" y="344"/>
                  </a:lnTo>
                  <a:lnTo>
                    <a:pt x="118" y="344"/>
                  </a:lnTo>
                  <a:lnTo>
                    <a:pt x="118" y="344"/>
                  </a:lnTo>
                  <a:lnTo>
                    <a:pt x="118" y="344"/>
                  </a:lnTo>
                  <a:lnTo>
                    <a:pt x="118" y="344"/>
                  </a:lnTo>
                  <a:lnTo>
                    <a:pt x="118" y="344"/>
                  </a:lnTo>
                  <a:lnTo>
                    <a:pt x="118" y="344"/>
                  </a:lnTo>
                  <a:lnTo>
                    <a:pt x="118" y="344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8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3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19" y="342"/>
                  </a:lnTo>
                  <a:lnTo>
                    <a:pt x="120" y="342"/>
                  </a:lnTo>
                  <a:lnTo>
                    <a:pt x="120" y="342"/>
                  </a:lnTo>
                  <a:lnTo>
                    <a:pt x="120" y="342"/>
                  </a:lnTo>
                  <a:lnTo>
                    <a:pt x="120" y="342"/>
                  </a:lnTo>
                  <a:lnTo>
                    <a:pt x="120" y="342"/>
                  </a:lnTo>
                  <a:lnTo>
                    <a:pt x="120" y="342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0" y="341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40"/>
                  </a:lnTo>
                  <a:lnTo>
                    <a:pt x="121" y="339"/>
                  </a:lnTo>
                  <a:lnTo>
                    <a:pt x="121" y="339"/>
                  </a:lnTo>
                  <a:lnTo>
                    <a:pt x="121" y="339"/>
                  </a:lnTo>
                  <a:lnTo>
                    <a:pt x="121" y="339"/>
                  </a:lnTo>
                  <a:lnTo>
                    <a:pt x="121" y="339"/>
                  </a:lnTo>
                  <a:lnTo>
                    <a:pt x="121" y="339"/>
                  </a:lnTo>
                  <a:lnTo>
                    <a:pt x="121" y="339"/>
                  </a:lnTo>
                  <a:lnTo>
                    <a:pt x="122" y="339"/>
                  </a:lnTo>
                  <a:lnTo>
                    <a:pt x="122" y="339"/>
                  </a:lnTo>
                  <a:lnTo>
                    <a:pt x="122" y="339"/>
                  </a:lnTo>
                  <a:lnTo>
                    <a:pt x="122" y="339"/>
                  </a:lnTo>
                  <a:lnTo>
                    <a:pt x="122" y="339"/>
                  </a:lnTo>
                  <a:lnTo>
                    <a:pt x="122" y="339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2" y="337"/>
                  </a:lnTo>
                  <a:lnTo>
                    <a:pt x="123" y="337"/>
                  </a:lnTo>
                  <a:lnTo>
                    <a:pt x="123" y="337"/>
                  </a:lnTo>
                  <a:lnTo>
                    <a:pt x="123" y="337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6"/>
                  </a:lnTo>
                  <a:lnTo>
                    <a:pt x="123" y="335"/>
                  </a:lnTo>
                  <a:lnTo>
                    <a:pt x="123" y="335"/>
                  </a:lnTo>
                  <a:lnTo>
                    <a:pt x="123" y="335"/>
                  </a:lnTo>
                  <a:lnTo>
                    <a:pt x="123" y="335"/>
                  </a:lnTo>
                  <a:lnTo>
                    <a:pt x="123" y="335"/>
                  </a:lnTo>
                  <a:lnTo>
                    <a:pt x="123" y="335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3" y="334"/>
                  </a:lnTo>
                  <a:lnTo>
                    <a:pt x="124" y="334"/>
                  </a:lnTo>
                  <a:lnTo>
                    <a:pt x="124" y="334"/>
                  </a:lnTo>
                  <a:lnTo>
                    <a:pt x="124" y="334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3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2"/>
                  </a:lnTo>
                  <a:cubicBezTo>
                    <a:pt x="124" y="329"/>
                    <a:pt x="124" y="326"/>
                    <a:pt x="123" y="324"/>
                  </a:cubicBezTo>
                  <a:cubicBezTo>
                    <a:pt x="122" y="318"/>
                    <a:pt x="119" y="314"/>
                    <a:pt x="114" y="311"/>
                  </a:cubicBezTo>
                  <a:lnTo>
                    <a:pt x="114" y="311"/>
                  </a:lnTo>
                  <a:cubicBezTo>
                    <a:pt x="109" y="308"/>
                    <a:pt x="103" y="308"/>
                    <a:pt x="98" y="309"/>
                  </a:cubicBezTo>
                  <a:cubicBezTo>
                    <a:pt x="95" y="310"/>
                    <a:pt x="93" y="311"/>
                    <a:pt x="91" y="313"/>
                  </a:cubicBezTo>
                  <a:lnTo>
                    <a:pt x="91" y="313"/>
                  </a:lnTo>
                  <a:lnTo>
                    <a:pt x="91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3"/>
                  </a:lnTo>
                  <a:lnTo>
                    <a:pt x="90" y="314"/>
                  </a:lnTo>
                  <a:lnTo>
                    <a:pt x="90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9" y="314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5"/>
                  </a:lnTo>
                  <a:lnTo>
                    <a:pt x="88" y="316"/>
                  </a:lnTo>
                  <a:lnTo>
                    <a:pt x="88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6"/>
                  </a:lnTo>
                  <a:lnTo>
                    <a:pt x="87" y="317"/>
                  </a:lnTo>
                  <a:lnTo>
                    <a:pt x="87" y="317"/>
                  </a:lnTo>
                  <a:lnTo>
                    <a:pt x="87" y="317"/>
                  </a:lnTo>
                  <a:lnTo>
                    <a:pt x="87" y="317"/>
                  </a:lnTo>
                  <a:lnTo>
                    <a:pt x="87" y="317"/>
                  </a:lnTo>
                  <a:lnTo>
                    <a:pt x="87" y="317"/>
                  </a:lnTo>
                  <a:lnTo>
                    <a:pt x="87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7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6" y="318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19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5" y="320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1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2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4" y="323"/>
                  </a:lnTo>
                  <a:lnTo>
                    <a:pt x="83" y="323"/>
                  </a:lnTo>
                  <a:lnTo>
                    <a:pt x="83" y="323"/>
                  </a:lnTo>
                  <a:lnTo>
                    <a:pt x="83" y="323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lnTo>
                    <a:pt x="83" y="324"/>
                  </a:lnTo>
                  <a:close/>
                  <a:moveTo>
                    <a:pt x="166" y="357"/>
                  </a:moveTo>
                  <a:cubicBezTo>
                    <a:pt x="167" y="360"/>
                    <a:pt x="169" y="363"/>
                    <a:pt x="171" y="366"/>
                  </a:cubicBezTo>
                  <a:cubicBezTo>
                    <a:pt x="175" y="369"/>
                    <a:pt x="180" y="372"/>
                    <a:pt x="186" y="372"/>
                  </a:cubicBezTo>
                  <a:cubicBezTo>
                    <a:pt x="192" y="372"/>
                    <a:pt x="197" y="369"/>
                    <a:pt x="201" y="366"/>
                  </a:cubicBezTo>
                  <a:cubicBezTo>
                    <a:pt x="203" y="363"/>
                    <a:pt x="205" y="360"/>
                    <a:pt x="206" y="357"/>
                  </a:cubicBezTo>
                  <a:lnTo>
                    <a:pt x="206" y="357"/>
                  </a:lnTo>
                  <a:lnTo>
                    <a:pt x="206" y="357"/>
                  </a:lnTo>
                  <a:lnTo>
                    <a:pt x="206" y="357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6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5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4"/>
                  </a:lnTo>
                  <a:lnTo>
                    <a:pt x="206" y="353"/>
                  </a:lnTo>
                  <a:lnTo>
                    <a:pt x="206" y="353"/>
                  </a:lnTo>
                  <a:lnTo>
                    <a:pt x="206" y="353"/>
                  </a:lnTo>
                  <a:lnTo>
                    <a:pt x="206" y="353"/>
                  </a:lnTo>
                  <a:lnTo>
                    <a:pt x="206" y="353"/>
                  </a:lnTo>
                  <a:lnTo>
                    <a:pt x="206" y="353"/>
                  </a:lnTo>
                  <a:lnTo>
                    <a:pt x="206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2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1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50"/>
                  </a:lnTo>
                  <a:lnTo>
                    <a:pt x="207" y="349"/>
                  </a:lnTo>
                  <a:lnTo>
                    <a:pt x="207" y="349"/>
                  </a:lnTo>
                  <a:lnTo>
                    <a:pt x="207" y="349"/>
                  </a:lnTo>
                  <a:lnTo>
                    <a:pt x="207" y="349"/>
                  </a:lnTo>
                  <a:lnTo>
                    <a:pt x="207" y="349"/>
                  </a:lnTo>
                  <a:lnTo>
                    <a:pt x="207" y="349"/>
                  </a:lnTo>
                  <a:lnTo>
                    <a:pt x="207" y="349"/>
                  </a:lnTo>
                  <a:lnTo>
                    <a:pt x="206" y="349"/>
                  </a:lnTo>
                  <a:lnTo>
                    <a:pt x="206" y="349"/>
                  </a:lnTo>
                  <a:lnTo>
                    <a:pt x="206" y="349"/>
                  </a:lnTo>
                  <a:lnTo>
                    <a:pt x="206" y="349"/>
                  </a:lnTo>
                  <a:lnTo>
                    <a:pt x="206" y="349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8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7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5"/>
                  </a:lnTo>
                  <a:lnTo>
                    <a:pt x="206" y="344"/>
                  </a:lnTo>
                  <a:lnTo>
                    <a:pt x="206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4"/>
                  </a:lnTo>
                  <a:lnTo>
                    <a:pt x="205" y="343"/>
                  </a:lnTo>
                  <a:lnTo>
                    <a:pt x="205" y="343"/>
                  </a:lnTo>
                  <a:lnTo>
                    <a:pt x="205" y="343"/>
                  </a:lnTo>
                  <a:lnTo>
                    <a:pt x="205" y="343"/>
                  </a:lnTo>
                  <a:lnTo>
                    <a:pt x="205" y="343"/>
                  </a:lnTo>
                  <a:lnTo>
                    <a:pt x="205" y="343"/>
                  </a:lnTo>
                  <a:lnTo>
                    <a:pt x="205" y="343"/>
                  </a:lnTo>
                  <a:cubicBezTo>
                    <a:pt x="204" y="341"/>
                    <a:pt x="202" y="338"/>
                    <a:pt x="201" y="336"/>
                  </a:cubicBezTo>
                  <a:cubicBezTo>
                    <a:pt x="197" y="333"/>
                    <a:pt x="192" y="330"/>
                    <a:pt x="186" y="330"/>
                  </a:cubicBezTo>
                  <a:cubicBezTo>
                    <a:pt x="180" y="330"/>
                    <a:pt x="175" y="333"/>
                    <a:pt x="171" y="336"/>
                  </a:cubicBezTo>
                  <a:cubicBezTo>
                    <a:pt x="169" y="338"/>
                    <a:pt x="168" y="341"/>
                    <a:pt x="167" y="343"/>
                  </a:cubicBezTo>
                  <a:lnTo>
                    <a:pt x="167" y="343"/>
                  </a:lnTo>
                  <a:lnTo>
                    <a:pt x="167" y="343"/>
                  </a:lnTo>
                  <a:lnTo>
                    <a:pt x="167" y="343"/>
                  </a:lnTo>
                  <a:lnTo>
                    <a:pt x="167" y="343"/>
                  </a:lnTo>
                  <a:lnTo>
                    <a:pt x="167" y="343"/>
                  </a:lnTo>
                  <a:lnTo>
                    <a:pt x="167" y="343"/>
                  </a:lnTo>
                  <a:lnTo>
                    <a:pt x="167" y="344"/>
                  </a:lnTo>
                  <a:lnTo>
                    <a:pt x="167" y="344"/>
                  </a:lnTo>
                  <a:lnTo>
                    <a:pt x="167" y="344"/>
                  </a:lnTo>
                  <a:lnTo>
                    <a:pt x="167" y="344"/>
                  </a:lnTo>
                  <a:lnTo>
                    <a:pt x="167" y="344"/>
                  </a:lnTo>
                  <a:lnTo>
                    <a:pt x="167" y="344"/>
                  </a:lnTo>
                  <a:lnTo>
                    <a:pt x="166" y="344"/>
                  </a:lnTo>
                  <a:lnTo>
                    <a:pt x="166" y="344"/>
                  </a:lnTo>
                  <a:lnTo>
                    <a:pt x="166" y="344"/>
                  </a:lnTo>
                  <a:lnTo>
                    <a:pt x="166" y="344"/>
                  </a:lnTo>
                  <a:lnTo>
                    <a:pt x="166" y="344"/>
                  </a:lnTo>
                  <a:lnTo>
                    <a:pt x="166" y="344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5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6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7"/>
                  </a:lnTo>
                  <a:lnTo>
                    <a:pt x="166" y="348"/>
                  </a:lnTo>
                  <a:lnTo>
                    <a:pt x="166" y="348"/>
                  </a:lnTo>
                  <a:lnTo>
                    <a:pt x="166" y="348"/>
                  </a:lnTo>
                  <a:lnTo>
                    <a:pt x="166" y="348"/>
                  </a:lnTo>
                  <a:lnTo>
                    <a:pt x="166" y="348"/>
                  </a:lnTo>
                  <a:lnTo>
                    <a:pt x="166" y="348"/>
                  </a:lnTo>
                  <a:lnTo>
                    <a:pt x="166" y="348"/>
                  </a:lnTo>
                  <a:lnTo>
                    <a:pt x="165" y="348"/>
                  </a:lnTo>
                  <a:lnTo>
                    <a:pt x="165" y="348"/>
                  </a:lnTo>
                  <a:lnTo>
                    <a:pt x="165" y="348"/>
                  </a:lnTo>
                  <a:lnTo>
                    <a:pt x="165" y="348"/>
                  </a:lnTo>
                  <a:lnTo>
                    <a:pt x="165" y="348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49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0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1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2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3"/>
                  </a:lnTo>
                  <a:lnTo>
                    <a:pt x="165" y="354"/>
                  </a:lnTo>
                  <a:lnTo>
                    <a:pt x="165" y="354"/>
                  </a:lnTo>
                  <a:lnTo>
                    <a:pt x="165" y="354"/>
                  </a:lnTo>
                  <a:lnTo>
                    <a:pt x="165" y="354"/>
                  </a:lnTo>
                  <a:lnTo>
                    <a:pt x="165" y="354"/>
                  </a:lnTo>
                  <a:lnTo>
                    <a:pt x="165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4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5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66" y="357"/>
                  </a:lnTo>
                  <a:lnTo>
                    <a:pt x="166" y="357"/>
                  </a:lnTo>
                  <a:lnTo>
                    <a:pt x="166" y="357"/>
                  </a:lnTo>
                  <a:close/>
                  <a:moveTo>
                    <a:pt x="89" y="57"/>
                  </a:moveTo>
                  <a:cubicBezTo>
                    <a:pt x="91" y="60"/>
                    <a:pt x="95" y="62"/>
                    <a:pt x="98" y="63"/>
                  </a:cubicBezTo>
                  <a:cubicBezTo>
                    <a:pt x="103" y="64"/>
                    <a:pt x="109" y="64"/>
                    <a:pt x="114" y="61"/>
                  </a:cubicBezTo>
                  <a:cubicBezTo>
                    <a:pt x="119" y="58"/>
                    <a:pt x="122" y="53"/>
                    <a:pt x="123" y="48"/>
                  </a:cubicBezTo>
                  <a:cubicBezTo>
                    <a:pt x="124" y="45"/>
                    <a:pt x="124" y="41"/>
                    <a:pt x="123" y="37"/>
                  </a:cubicBez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5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21" y="33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2"/>
                  </a:lnTo>
                  <a:lnTo>
                    <a:pt x="121" y="31"/>
                  </a:lnTo>
                  <a:lnTo>
                    <a:pt x="121" y="31"/>
                  </a:lnTo>
                  <a:lnTo>
                    <a:pt x="121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20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30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9" y="29"/>
                  </a:lnTo>
                  <a:lnTo>
                    <a:pt x="118" y="29"/>
                  </a:lnTo>
                  <a:lnTo>
                    <a:pt x="118" y="29"/>
                  </a:lnTo>
                  <a:lnTo>
                    <a:pt x="118" y="29"/>
                  </a:lnTo>
                  <a:lnTo>
                    <a:pt x="118" y="29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8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8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7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7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cubicBezTo>
                    <a:pt x="113" y="25"/>
                    <a:pt x="111" y="24"/>
                    <a:pt x="109" y="23"/>
                  </a:cubicBezTo>
                  <a:cubicBezTo>
                    <a:pt x="104" y="22"/>
                    <a:pt x="98" y="22"/>
                    <a:pt x="93" y="25"/>
                  </a:cubicBezTo>
                  <a:cubicBezTo>
                    <a:pt x="88" y="28"/>
                    <a:pt x="85" y="32"/>
                    <a:pt x="83" y="38"/>
                  </a:cubicBezTo>
                  <a:cubicBezTo>
                    <a:pt x="83" y="40"/>
                    <a:pt x="83" y="42"/>
                    <a:pt x="83" y="45"/>
                  </a:cubicBezTo>
                  <a:lnTo>
                    <a:pt x="8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6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5" y="51"/>
                  </a:lnTo>
                  <a:lnTo>
                    <a:pt x="85" y="51"/>
                  </a:lnTo>
                  <a:lnTo>
                    <a:pt x="85" y="51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4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7" y="56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8" y="56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9" y="57"/>
                  </a:lnTo>
                  <a:lnTo>
                    <a:pt x="89" y="57"/>
                  </a:lnTo>
                  <a:lnTo>
                    <a:pt x="89" y="57"/>
                  </a:lnTo>
                  <a:lnTo>
                    <a:pt x="89" y="57"/>
                  </a:lnTo>
                  <a:close/>
                  <a:moveTo>
                    <a:pt x="254" y="344"/>
                  </a:moveTo>
                  <a:cubicBezTo>
                    <a:pt x="257" y="346"/>
                    <a:pt x="260" y="348"/>
                    <a:pt x="263" y="349"/>
                  </a:cubicBezTo>
                  <a:cubicBezTo>
                    <a:pt x="268" y="350"/>
                    <a:pt x="274" y="350"/>
                    <a:pt x="279" y="347"/>
                  </a:cubicBezTo>
                  <a:cubicBezTo>
                    <a:pt x="284" y="344"/>
                    <a:pt x="287" y="339"/>
                    <a:pt x="288" y="334"/>
                  </a:cubicBezTo>
                  <a:cubicBezTo>
                    <a:pt x="289" y="331"/>
                    <a:pt x="289" y="328"/>
                    <a:pt x="289" y="324"/>
                  </a:cubicBezTo>
                  <a:lnTo>
                    <a:pt x="289" y="324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9" y="324"/>
                  </a:lnTo>
                  <a:lnTo>
                    <a:pt x="288" y="324"/>
                  </a:lnTo>
                  <a:lnTo>
                    <a:pt x="288" y="324"/>
                  </a:lnTo>
                  <a:lnTo>
                    <a:pt x="288" y="324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3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2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8" y="321"/>
                  </a:lnTo>
                  <a:lnTo>
                    <a:pt x="287" y="321"/>
                  </a:lnTo>
                  <a:lnTo>
                    <a:pt x="287" y="321"/>
                  </a:lnTo>
                  <a:lnTo>
                    <a:pt x="287" y="321"/>
                  </a:lnTo>
                  <a:lnTo>
                    <a:pt x="287" y="321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20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7" y="319"/>
                  </a:lnTo>
                  <a:lnTo>
                    <a:pt x="286" y="319"/>
                  </a:lnTo>
                  <a:lnTo>
                    <a:pt x="286" y="319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8"/>
                  </a:lnTo>
                  <a:lnTo>
                    <a:pt x="286" y="317"/>
                  </a:lnTo>
                  <a:lnTo>
                    <a:pt x="286" y="317"/>
                  </a:lnTo>
                  <a:lnTo>
                    <a:pt x="286" y="317"/>
                  </a:lnTo>
                  <a:lnTo>
                    <a:pt x="286" y="317"/>
                  </a:lnTo>
                  <a:lnTo>
                    <a:pt x="286" y="317"/>
                  </a:lnTo>
                  <a:lnTo>
                    <a:pt x="286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7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5" y="316"/>
                  </a:lnTo>
                  <a:lnTo>
                    <a:pt x="284" y="316"/>
                  </a:lnTo>
                  <a:lnTo>
                    <a:pt x="284" y="316"/>
                  </a:lnTo>
                  <a:lnTo>
                    <a:pt x="284" y="316"/>
                  </a:lnTo>
                  <a:lnTo>
                    <a:pt x="284" y="316"/>
                  </a:lnTo>
                  <a:lnTo>
                    <a:pt x="284" y="316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4" y="315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3" y="314"/>
                  </a:lnTo>
                  <a:lnTo>
                    <a:pt x="282" y="314"/>
                  </a:lnTo>
                  <a:lnTo>
                    <a:pt x="282" y="314"/>
                  </a:lnTo>
                  <a:lnTo>
                    <a:pt x="282" y="314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2" y="313"/>
                  </a:lnTo>
                  <a:lnTo>
                    <a:pt x="281" y="313"/>
                  </a:lnTo>
                  <a:lnTo>
                    <a:pt x="281" y="313"/>
                  </a:lnTo>
                  <a:lnTo>
                    <a:pt x="281" y="313"/>
                  </a:lnTo>
                  <a:lnTo>
                    <a:pt x="281" y="313"/>
                  </a:lnTo>
                  <a:cubicBezTo>
                    <a:pt x="279" y="311"/>
                    <a:pt x="277" y="310"/>
                    <a:pt x="274" y="309"/>
                  </a:cubicBezTo>
                  <a:cubicBezTo>
                    <a:pt x="269" y="308"/>
                    <a:pt x="263" y="308"/>
                    <a:pt x="258" y="311"/>
                  </a:cubicBezTo>
                  <a:cubicBezTo>
                    <a:pt x="253" y="314"/>
                    <a:pt x="250" y="318"/>
                    <a:pt x="249" y="324"/>
                  </a:cubicBezTo>
                  <a:cubicBezTo>
                    <a:pt x="248" y="326"/>
                    <a:pt x="248" y="329"/>
                    <a:pt x="248" y="332"/>
                  </a:cubicBez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2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3"/>
                  </a:lnTo>
                  <a:lnTo>
                    <a:pt x="248" y="334"/>
                  </a:lnTo>
                  <a:lnTo>
                    <a:pt x="248" y="334"/>
                  </a:lnTo>
                  <a:lnTo>
                    <a:pt x="248" y="334"/>
                  </a:lnTo>
                  <a:lnTo>
                    <a:pt x="248" y="334"/>
                  </a:lnTo>
                  <a:lnTo>
                    <a:pt x="248" y="334"/>
                  </a:lnTo>
                  <a:lnTo>
                    <a:pt x="248" y="334"/>
                  </a:lnTo>
                  <a:lnTo>
                    <a:pt x="249" y="334"/>
                  </a:lnTo>
                  <a:lnTo>
                    <a:pt x="249" y="334"/>
                  </a:lnTo>
                  <a:lnTo>
                    <a:pt x="249" y="334"/>
                  </a:lnTo>
                  <a:lnTo>
                    <a:pt x="249" y="334"/>
                  </a:lnTo>
                  <a:lnTo>
                    <a:pt x="249" y="334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5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6"/>
                  </a:lnTo>
                  <a:lnTo>
                    <a:pt x="249" y="337"/>
                  </a:lnTo>
                  <a:lnTo>
                    <a:pt x="249" y="337"/>
                  </a:lnTo>
                  <a:lnTo>
                    <a:pt x="249" y="337"/>
                  </a:lnTo>
                  <a:lnTo>
                    <a:pt x="249" y="337"/>
                  </a:lnTo>
                  <a:lnTo>
                    <a:pt x="249" y="337"/>
                  </a:lnTo>
                  <a:lnTo>
                    <a:pt x="249" y="337"/>
                  </a:lnTo>
                  <a:lnTo>
                    <a:pt x="250" y="337"/>
                  </a:lnTo>
                  <a:lnTo>
                    <a:pt x="250" y="337"/>
                  </a:lnTo>
                  <a:lnTo>
                    <a:pt x="250" y="337"/>
                  </a:lnTo>
                  <a:lnTo>
                    <a:pt x="250" y="337"/>
                  </a:lnTo>
                  <a:lnTo>
                    <a:pt x="250" y="337"/>
                  </a:lnTo>
                  <a:lnTo>
                    <a:pt x="250" y="337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8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0" y="339"/>
                  </a:lnTo>
                  <a:lnTo>
                    <a:pt x="251" y="339"/>
                  </a:lnTo>
                  <a:lnTo>
                    <a:pt x="251" y="339"/>
                  </a:lnTo>
                  <a:lnTo>
                    <a:pt x="251" y="339"/>
                  </a:lnTo>
                  <a:lnTo>
                    <a:pt x="251" y="339"/>
                  </a:lnTo>
                  <a:lnTo>
                    <a:pt x="251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0"/>
                  </a:lnTo>
                  <a:lnTo>
                    <a:pt x="251" y="341"/>
                  </a:lnTo>
                  <a:lnTo>
                    <a:pt x="251" y="341"/>
                  </a:lnTo>
                  <a:lnTo>
                    <a:pt x="251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1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2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2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3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3"/>
                  </a:lnTo>
                  <a:lnTo>
                    <a:pt x="254" y="344"/>
                  </a:lnTo>
                  <a:lnTo>
                    <a:pt x="254" y="344"/>
                  </a:lnTo>
                  <a:lnTo>
                    <a:pt x="254" y="344"/>
                  </a:lnTo>
                  <a:lnTo>
                    <a:pt x="254" y="344"/>
                  </a:lnTo>
                  <a:lnTo>
                    <a:pt x="254" y="344"/>
                  </a:lnTo>
                  <a:lnTo>
                    <a:pt x="254" y="344"/>
                  </a:lnTo>
                  <a:lnTo>
                    <a:pt x="254" y="344"/>
                  </a:lnTo>
                  <a:lnTo>
                    <a:pt x="254" y="344"/>
                  </a:lnTo>
                  <a:close/>
                  <a:moveTo>
                    <a:pt x="202" y="207"/>
                  </a:moveTo>
                  <a:cubicBezTo>
                    <a:pt x="203" y="206"/>
                    <a:pt x="204" y="205"/>
                    <a:pt x="205" y="204"/>
                  </a:cubicBezTo>
                  <a:cubicBezTo>
                    <a:pt x="207" y="202"/>
                    <a:pt x="208" y="200"/>
                    <a:pt x="210" y="198"/>
                  </a:cubicBezTo>
                  <a:lnTo>
                    <a:pt x="210" y="198"/>
                  </a:lnTo>
                  <a:lnTo>
                    <a:pt x="210" y="198"/>
                  </a:lnTo>
                  <a:lnTo>
                    <a:pt x="210" y="198"/>
                  </a:lnTo>
                  <a:lnTo>
                    <a:pt x="210" y="198"/>
                  </a:lnTo>
                  <a:lnTo>
                    <a:pt x="210" y="198"/>
                  </a:lnTo>
                  <a:lnTo>
                    <a:pt x="210" y="198"/>
                  </a:lnTo>
                  <a:lnTo>
                    <a:pt x="210" y="198"/>
                  </a:lnTo>
                  <a:lnTo>
                    <a:pt x="210" y="197"/>
                  </a:lnTo>
                  <a:lnTo>
                    <a:pt x="210" y="197"/>
                  </a:lnTo>
                  <a:lnTo>
                    <a:pt x="210" y="197"/>
                  </a:lnTo>
                  <a:lnTo>
                    <a:pt x="210" y="197"/>
                  </a:lnTo>
                  <a:lnTo>
                    <a:pt x="210" y="197"/>
                  </a:lnTo>
                  <a:lnTo>
                    <a:pt x="210" y="197"/>
                  </a:lnTo>
                  <a:lnTo>
                    <a:pt x="210" y="197"/>
                  </a:lnTo>
                  <a:lnTo>
                    <a:pt x="211" y="197"/>
                  </a:lnTo>
                  <a:lnTo>
                    <a:pt x="211" y="197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11" y="195"/>
                  </a:lnTo>
                  <a:lnTo>
                    <a:pt x="211" y="195"/>
                  </a:lnTo>
                  <a:lnTo>
                    <a:pt x="211" y="195"/>
                  </a:lnTo>
                  <a:lnTo>
                    <a:pt x="211" y="195"/>
                  </a:lnTo>
                  <a:lnTo>
                    <a:pt x="211" y="195"/>
                  </a:lnTo>
                  <a:lnTo>
                    <a:pt x="211" y="195"/>
                  </a:lnTo>
                  <a:lnTo>
                    <a:pt x="211" y="195"/>
                  </a:lnTo>
                  <a:lnTo>
                    <a:pt x="212" y="195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2" y="194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3"/>
                  </a:lnTo>
                  <a:lnTo>
                    <a:pt x="212" y="192"/>
                  </a:lnTo>
                  <a:lnTo>
                    <a:pt x="212" y="192"/>
                  </a:lnTo>
                  <a:lnTo>
                    <a:pt x="212" y="192"/>
                  </a:lnTo>
                  <a:lnTo>
                    <a:pt x="212" y="192"/>
                  </a:lnTo>
                  <a:lnTo>
                    <a:pt x="212" y="192"/>
                  </a:lnTo>
                  <a:lnTo>
                    <a:pt x="212" y="192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3" y="190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9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8"/>
                  </a:lnTo>
                  <a:lnTo>
                    <a:pt x="213" y="187"/>
                  </a:lnTo>
                  <a:lnTo>
                    <a:pt x="213" y="187"/>
                  </a:lnTo>
                  <a:lnTo>
                    <a:pt x="213" y="187"/>
                  </a:lnTo>
                  <a:lnTo>
                    <a:pt x="213" y="187"/>
                  </a:lnTo>
                  <a:lnTo>
                    <a:pt x="213" y="187"/>
                  </a:lnTo>
                  <a:lnTo>
                    <a:pt x="213" y="187"/>
                  </a:lnTo>
                  <a:lnTo>
                    <a:pt x="213" y="187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6"/>
                  </a:lnTo>
                  <a:lnTo>
                    <a:pt x="213" y="185"/>
                  </a:lnTo>
                  <a:lnTo>
                    <a:pt x="213" y="185"/>
                  </a:lnTo>
                  <a:lnTo>
                    <a:pt x="213" y="185"/>
                  </a:lnTo>
                  <a:lnTo>
                    <a:pt x="213" y="185"/>
                  </a:lnTo>
                  <a:lnTo>
                    <a:pt x="213" y="185"/>
                  </a:lnTo>
                  <a:lnTo>
                    <a:pt x="213" y="185"/>
                  </a:lnTo>
                  <a:lnTo>
                    <a:pt x="213" y="185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4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3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1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80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9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8"/>
                  </a:lnTo>
                  <a:lnTo>
                    <a:pt x="213" y="177"/>
                  </a:lnTo>
                  <a:lnTo>
                    <a:pt x="213" y="177"/>
                  </a:lnTo>
                  <a:lnTo>
                    <a:pt x="213" y="177"/>
                  </a:lnTo>
                  <a:lnTo>
                    <a:pt x="213" y="177"/>
                  </a:lnTo>
                  <a:lnTo>
                    <a:pt x="213" y="177"/>
                  </a:lnTo>
                  <a:lnTo>
                    <a:pt x="212" y="177"/>
                  </a:lnTo>
                  <a:lnTo>
                    <a:pt x="212" y="177"/>
                  </a:lnTo>
                  <a:lnTo>
                    <a:pt x="212" y="177"/>
                  </a:lnTo>
                  <a:cubicBezTo>
                    <a:pt x="211" y="172"/>
                    <a:pt x="209" y="168"/>
                    <a:pt x="206" y="165"/>
                  </a:cubicBezTo>
                  <a:lnTo>
                    <a:pt x="206" y="165"/>
                  </a:lnTo>
                  <a:lnTo>
                    <a:pt x="205" y="165"/>
                  </a:lnTo>
                  <a:lnTo>
                    <a:pt x="205" y="165"/>
                  </a:lnTo>
                  <a:lnTo>
                    <a:pt x="205" y="165"/>
                  </a:lnTo>
                  <a:lnTo>
                    <a:pt x="205" y="165"/>
                  </a:lnTo>
                  <a:lnTo>
                    <a:pt x="205" y="164"/>
                  </a:lnTo>
                  <a:lnTo>
                    <a:pt x="205" y="164"/>
                  </a:lnTo>
                  <a:lnTo>
                    <a:pt x="205" y="164"/>
                  </a:lnTo>
                  <a:lnTo>
                    <a:pt x="205" y="164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4" y="163"/>
                  </a:lnTo>
                  <a:lnTo>
                    <a:pt x="204" y="163"/>
                  </a:lnTo>
                  <a:lnTo>
                    <a:pt x="204" y="163"/>
                  </a:lnTo>
                  <a:lnTo>
                    <a:pt x="204" y="163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3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2" y="162"/>
                  </a:lnTo>
                  <a:lnTo>
                    <a:pt x="201" y="162"/>
                  </a:lnTo>
                  <a:lnTo>
                    <a:pt x="201" y="162"/>
                  </a:lnTo>
                  <a:lnTo>
                    <a:pt x="201" y="161"/>
                  </a:lnTo>
                  <a:lnTo>
                    <a:pt x="201" y="161"/>
                  </a:lnTo>
                  <a:lnTo>
                    <a:pt x="201" y="161"/>
                  </a:lnTo>
                  <a:lnTo>
                    <a:pt x="201" y="161"/>
                  </a:lnTo>
                  <a:lnTo>
                    <a:pt x="201" y="161"/>
                  </a:lnTo>
                  <a:lnTo>
                    <a:pt x="201" y="161"/>
                  </a:lnTo>
                  <a:lnTo>
                    <a:pt x="200" y="161"/>
                  </a:lnTo>
                  <a:lnTo>
                    <a:pt x="200" y="161"/>
                  </a:lnTo>
                  <a:lnTo>
                    <a:pt x="200" y="161"/>
                  </a:lnTo>
                  <a:lnTo>
                    <a:pt x="200" y="161"/>
                  </a:lnTo>
                  <a:lnTo>
                    <a:pt x="200" y="161"/>
                  </a:lnTo>
                  <a:lnTo>
                    <a:pt x="200" y="161"/>
                  </a:lnTo>
                  <a:lnTo>
                    <a:pt x="200" y="161"/>
                  </a:lnTo>
                  <a:lnTo>
                    <a:pt x="200" y="160"/>
                  </a:lnTo>
                  <a:lnTo>
                    <a:pt x="200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9" y="160"/>
                  </a:lnTo>
                  <a:lnTo>
                    <a:pt x="198" y="160"/>
                  </a:lnTo>
                  <a:lnTo>
                    <a:pt x="198" y="160"/>
                  </a:lnTo>
                  <a:lnTo>
                    <a:pt x="198" y="160"/>
                  </a:lnTo>
                  <a:lnTo>
                    <a:pt x="198" y="160"/>
                  </a:lnTo>
                  <a:lnTo>
                    <a:pt x="198" y="160"/>
                  </a:lnTo>
                  <a:lnTo>
                    <a:pt x="198" y="160"/>
                  </a:lnTo>
                  <a:lnTo>
                    <a:pt x="198" y="159"/>
                  </a:lnTo>
                  <a:lnTo>
                    <a:pt x="198" y="159"/>
                  </a:lnTo>
                  <a:lnTo>
                    <a:pt x="198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7" y="159"/>
                  </a:lnTo>
                  <a:lnTo>
                    <a:pt x="196" y="159"/>
                  </a:lnTo>
                  <a:lnTo>
                    <a:pt x="196" y="159"/>
                  </a:lnTo>
                  <a:lnTo>
                    <a:pt x="196" y="159"/>
                  </a:lnTo>
                  <a:lnTo>
                    <a:pt x="196" y="159"/>
                  </a:lnTo>
                  <a:lnTo>
                    <a:pt x="196" y="159"/>
                  </a:lnTo>
                  <a:lnTo>
                    <a:pt x="196" y="159"/>
                  </a:lnTo>
                  <a:lnTo>
                    <a:pt x="196" y="159"/>
                  </a:lnTo>
                  <a:lnTo>
                    <a:pt x="195" y="158"/>
                  </a:lnTo>
                  <a:lnTo>
                    <a:pt x="195" y="158"/>
                  </a:lnTo>
                  <a:lnTo>
                    <a:pt x="195" y="158"/>
                  </a:lnTo>
                  <a:lnTo>
                    <a:pt x="195" y="158"/>
                  </a:lnTo>
                  <a:lnTo>
                    <a:pt x="195" y="158"/>
                  </a:lnTo>
                  <a:lnTo>
                    <a:pt x="195" y="158"/>
                  </a:lnTo>
                  <a:lnTo>
                    <a:pt x="195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3" y="158"/>
                  </a:lnTo>
                  <a:lnTo>
                    <a:pt x="193" y="158"/>
                  </a:lnTo>
                  <a:lnTo>
                    <a:pt x="193" y="158"/>
                  </a:lnTo>
                  <a:lnTo>
                    <a:pt x="193" y="158"/>
                  </a:lnTo>
                  <a:lnTo>
                    <a:pt x="193" y="158"/>
                  </a:lnTo>
                  <a:lnTo>
                    <a:pt x="193" y="158"/>
                  </a:lnTo>
                  <a:lnTo>
                    <a:pt x="193" y="158"/>
                  </a:lnTo>
                  <a:cubicBezTo>
                    <a:pt x="191" y="157"/>
                    <a:pt x="188" y="157"/>
                    <a:pt x="186" y="157"/>
                  </a:cubicBezTo>
                  <a:cubicBezTo>
                    <a:pt x="184" y="157"/>
                    <a:pt x="181" y="157"/>
                    <a:pt x="179" y="158"/>
                  </a:cubicBezTo>
                  <a:lnTo>
                    <a:pt x="179" y="158"/>
                  </a:lnTo>
                  <a:lnTo>
                    <a:pt x="179" y="158"/>
                  </a:lnTo>
                  <a:lnTo>
                    <a:pt x="179" y="158"/>
                  </a:lnTo>
                  <a:lnTo>
                    <a:pt x="179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8" y="158"/>
                  </a:lnTo>
                  <a:lnTo>
                    <a:pt x="177" y="158"/>
                  </a:lnTo>
                  <a:lnTo>
                    <a:pt x="177" y="158"/>
                  </a:lnTo>
                  <a:lnTo>
                    <a:pt x="177" y="158"/>
                  </a:lnTo>
                  <a:lnTo>
                    <a:pt x="177" y="158"/>
                  </a:lnTo>
                  <a:lnTo>
                    <a:pt x="177" y="158"/>
                  </a:lnTo>
                  <a:lnTo>
                    <a:pt x="177" y="158"/>
                  </a:lnTo>
                  <a:lnTo>
                    <a:pt x="176" y="158"/>
                  </a:lnTo>
                  <a:lnTo>
                    <a:pt x="176" y="158"/>
                  </a:lnTo>
                  <a:lnTo>
                    <a:pt x="176" y="159"/>
                  </a:lnTo>
                  <a:lnTo>
                    <a:pt x="176" y="159"/>
                  </a:lnTo>
                  <a:lnTo>
                    <a:pt x="176" y="159"/>
                  </a:lnTo>
                  <a:lnTo>
                    <a:pt x="176" y="159"/>
                  </a:lnTo>
                  <a:lnTo>
                    <a:pt x="176" y="159"/>
                  </a:lnTo>
                  <a:lnTo>
                    <a:pt x="176" y="159"/>
                  </a:lnTo>
                  <a:lnTo>
                    <a:pt x="176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4" y="159"/>
                  </a:lnTo>
                  <a:lnTo>
                    <a:pt x="174" y="159"/>
                  </a:lnTo>
                  <a:lnTo>
                    <a:pt x="174" y="159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3" y="160"/>
                  </a:lnTo>
                  <a:lnTo>
                    <a:pt x="172" y="160"/>
                  </a:lnTo>
                  <a:lnTo>
                    <a:pt x="172" y="160"/>
                  </a:lnTo>
                  <a:lnTo>
                    <a:pt x="172" y="160"/>
                  </a:lnTo>
                  <a:lnTo>
                    <a:pt x="172" y="161"/>
                  </a:lnTo>
                  <a:lnTo>
                    <a:pt x="172" y="161"/>
                  </a:lnTo>
                  <a:lnTo>
                    <a:pt x="172" y="161"/>
                  </a:lnTo>
                  <a:lnTo>
                    <a:pt x="172" y="161"/>
                  </a:lnTo>
                  <a:lnTo>
                    <a:pt x="172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1"/>
                  </a:lnTo>
                  <a:lnTo>
                    <a:pt x="171" y="162"/>
                  </a:lnTo>
                  <a:lnTo>
                    <a:pt x="171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70" y="162"/>
                  </a:lnTo>
                  <a:lnTo>
                    <a:pt x="169" y="162"/>
                  </a:lnTo>
                  <a:lnTo>
                    <a:pt x="169" y="162"/>
                  </a:lnTo>
                  <a:lnTo>
                    <a:pt x="169" y="162"/>
                  </a:lnTo>
                  <a:lnTo>
                    <a:pt x="169" y="162"/>
                  </a:lnTo>
                  <a:lnTo>
                    <a:pt x="169" y="163"/>
                  </a:lnTo>
                  <a:lnTo>
                    <a:pt x="169" y="163"/>
                  </a:lnTo>
                  <a:lnTo>
                    <a:pt x="169" y="163"/>
                  </a:lnTo>
                  <a:lnTo>
                    <a:pt x="169" y="163"/>
                  </a:lnTo>
                  <a:lnTo>
                    <a:pt x="169" y="163"/>
                  </a:lnTo>
                  <a:lnTo>
                    <a:pt x="169" y="163"/>
                  </a:lnTo>
                  <a:lnTo>
                    <a:pt x="168" y="163"/>
                  </a:lnTo>
                  <a:lnTo>
                    <a:pt x="168" y="163"/>
                  </a:lnTo>
                  <a:lnTo>
                    <a:pt x="168" y="163"/>
                  </a:lnTo>
                  <a:lnTo>
                    <a:pt x="168" y="163"/>
                  </a:lnTo>
                  <a:lnTo>
                    <a:pt x="168" y="163"/>
                  </a:lnTo>
                  <a:lnTo>
                    <a:pt x="168" y="164"/>
                  </a:lnTo>
                  <a:lnTo>
                    <a:pt x="168" y="164"/>
                  </a:lnTo>
                  <a:lnTo>
                    <a:pt x="168" y="164"/>
                  </a:lnTo>
                  <a:lnTo>
                    <a:pt x="168" y="164"/>
                  </a:lnTo>
                  <a:lnTo>
                    <a:pt x="167" y="164"/>
                  </a:lnTo>
                  <a:lnTo>
                    <a:pt x="167" y="164"/>
                  </a:lnTo>
                  <a:lnTo>
                    <a:pt x="167" y="164"/>
                  </a:lnTo>
                  <a:lnTo>
                    <a:pt x="167" y="164"/>
                  </a:lnTo>
                  <a:lnTo>
                    <a:pt x="167" y="164"/>
                  </a:lnTo>
                  <a:lnTo>
                    <a:pt x="167" y="164"/>
                  </a:lnTo>
                  <a:lnTo>
                    <a:pt x="167" y="164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7" y="165"/>
                  </a:lnTo>
                  <a:lnTo>
                    <a:pt x="166" y="165"/>
                  </a:lnTo>
                  <a:lnTo>
                    <a:pt x="166" y="165"/>
                  </a:lnTo>
                  <a:lnTo>
                    <a:pt x="166" y="165"/>
                  </a:lnTo>
                  <a:cubicBezTo>
                    <a:pt x="163" y="168"/>
                    <a:pt x="161" y="172"/>
                    <a:pt x="159" y="177"/>
                  </a:cubicBezTo>
                  <a:lnTo>
                    <a:pt x="159" y="177"/>
                  </a:lnTo>
                  <a:lnTo>
                    <a:pt x="159" y="177"/>
                  </a:lnTo>
                  <a:lnTo>
                    <a:pt x="159" y="177"/>
                  </a:lnTo>
                  <a:lnTo>
                    <a:pt x="159" y="177"/>
                  </a:lnTo>
                  <a:lnTo>
                    <a:pt x="159" y="177"/>
                  </a:lnTo>
                  <a:lnTo>
                    <a:pt x="159" y="177"/>
                  </a:lnTo>
                  <a:lnTo>
                    <a:pt x="159" y="177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8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79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0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3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4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5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9" y="188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59" y="191"/>
                  </a:lnTo>
                  <a:lnTo>
                    <a:pt x="159" y="191"/>
                  </a:lnTo>
                  <a:lnTo>
                    <a:pt x="159" y="191"/>
                  </a:lnTo>
                  <a:lnTo>
                    <a:pt x="159" y="191"/>
                  </a:lnTo>
                  <a:lnTo>
                    <a:pt x="159" y="191"/>
                  </a:lnTo>
                  <a:lnTo>
                    <a:pt x="159" y="191"/>
                  </a:lnTo>
                  <a:lnTo>
                    <a:pt x="159" y="191"/>
                  </a:lnTo>
                  <a:lnTo>
                    <a:pt x="159" y="192"/>
                  </a:lnTo>
                  <a:lnTo>
                    <a:pt x="159" y="192"/>
                  </a:lnTo>
                  <a:lnTo>
                    <a:pt x="159" y="192"/>
                  </a:lnTo>
                  <a:lnTo>
                    <a:pt x="159" y="192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3"/>
                  </a:lnTo>
                  <a:lnTo>
                    <a:pt x="160" y="194"/>
                  </a:lnTo>
                  <a:lnTo>
                    <a:pt x="160" y="194"/>
                  </a:lnTo>
                  <a:lnTo>
                    <a:pt x="160" y="194"/>
                  </a:lnTo>
                  <a:lnTo>
                    <a:pt x="160" y="194"/>
                  </a:lnTo>
                  <a:lnTo>
                    <a:pt x="160" y="194"/>
                  </a:lnTo>
                  <a:lnTo>
                    <a:pt x="160" y="194"/>
                  </a:lnTo>
                  <a:lnTo>
                    <a:pt x="160" y="194"/>
                  </a:lnTo>
                  <a:lnTo>
                    <a:pt x="160" y="195"/>
                  </a:lnTo>
                  <a:lnTo>
                    <a:pt x="160" y="195"/>
                  </a:lnTo>
                  <a:lnTo>
                    <a:pt x="160" y="195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6"/>
                  </a:lnTo>
                  <a:lnTo>
                    <a:pt x="161" y="197"/>
                  </a:lnTo>
                  <a:lnTo>
                    <a:pt x="161" y="197"/>
                  </a:lnTo>
                  <a:lnTo>
                    <a:pt x="161" y="197"/>
                  </a:lnTo>
                  <a:lnTo>
                    <a:pt x="161" y="197"/>
                  </a:lnTo>
                  <a:lnTo>
                    <a:pt x="162" y="197"/>
                  </a:lnTo>
                  <a:lnTo>
                    <a:pt x="162" y="197"/>
                  </a:lnTo>
                  <a:lnTo>
                    <a:pt x="162" y="197"/>
                  </a:lnTo>
                  <a:lnTo>
                    <a:pt x="162" y="197"/>
                  </a:lnTo>
                  <a:lnTo>
                    <a:pt x="162" y="197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lnTo>
                    <a:pt x="162" y="198"/>
                  </a:lnTo>
                  <a:cubicBezTo>
                    <a:pt x="163" y="200"/>
                    <a:pt x="165" y="202"/>
                    <a:pt x="166" y="204"/>
                  </a:cubicBezTo>
                  <a:cubicBezTo>
                    <a:pt x="168" y="205"/>
                    <a:pt x="169" y="206"/>
                    <a:pt x="170" y="207"/>
                  </a:cubicBez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0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7"/>
                  </a:lnTo>
                  <a:lnTo>
                    <a:pt x="171" y="208"/>
                  </a:lnTo>
                  <a:lnTo>
                    <a:pt x="171" y="208"/>
                  </a:lnTo>
                  <a:lnTo>
                    <a:pt x="171" y="208"/>
                  </a:lnTo>
                  <a:lnTo>
                    <a:pt x="171" y="208"/>
                  </a:lnTo>
                  <a:lnTo>
                    <a:pt x="171" y="208"/>
                  </a:lnTo>
                  <a:lnTo>
                    <a:pt x="171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2" y="208"/>
                  </a:lnTo>
                  <a:lnTo>
                    <a:pt x="173" y="208"/>
                  </a:lnTo>
                  <a:lnTo>
                    <a:pt x="173" y="208"/>
                  </a:lnTo>
                  <a:lnTo>
                    <a:pt x="173" y="208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3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4" y="209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5" y="209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5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7" y="210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8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79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0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1" y="211"/>
                  </a:lnTo>
                  <a:lnTo>
                    <a:pt x="182" y="211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2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3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4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5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6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8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89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11"/>
                  </a:lnTo>
                  <a:lnTo>
                    <a:pt x="190" y="211"/>
                  </a:lnTo>
                  <a:lnTo>
                    <a:pt x="190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1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2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3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1"/>
                  </a:lnTo>
                  <a:lnTo>
                    <a:pt x="194" y="210"/>
                  </a:lnTo>
                  <a:lnTo>
                    <a:pt x="194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5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6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10"/>
                  </a:lnTo>
                  <a:lnTo>
                    <a:pt x="197" y="209"/>
                  </a:lnTo>
                  <a:lnTo>
                    <a:pt x="197" y="209"/>
                  </a:lnTo>
                  <a:lnTo>
                    <a:pt x="197" y="209"/>
                  </a:lnTo>
                  <a:lnTo>
                    <a:pt x="197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8" y="209"/>
                  </a:lnTo>
                  <a:lnTo>
                    <a:pt x="199" y="209"/>
                  </a:lnTo>
                  <a:lnTo>
                    <a:pt x="199" y="209"/>
                  </a:lnTo>
                  <a:lnTo>
                    <a:pt x="199" y="209"/>
                  </a:lnTo>
                  <a:lnTo>
                    <a:pt x="199" y="209"/>
                  </a:lnTo>
                  <a:lnTo>
                    <a:pt x="199" y="209"/>
                  </a:lnTo>
                  <a:lnTo>
                    <a:pt x="199" y="209"/>
                  </a:lnTo>
                  <a:lnTo>
                    <a:pt x="199" y="209"/>
                  </a:lnTo>
                  <a:lnTo>
                    <a:pt x="199" y="208"/>
                  </a:lnTo>
                  <a:lnTo>
                    <a:pt x="199" y="208"/>
                  </a:lnTo>
                  <a:lnTo>
                    <a:pt x="199" y="208"/>
                  </a:lnTo>
                  <a:lnTo>
                    <a:pt x="199" y="208"/>
                  </a:lnTo>
                  <a:lnTo>
                    <a:pt x="199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0" y="208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201" y="208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1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lnTo>
                    <a:pt x="202" y="207"/>
                  </a:lnTo>
                  <a:close/>
                  <a:moveTo>
                    <a:pt x="195" y="203"/>
                  </a:moveTo>
                  <a:lnTo>
                    <a:pt x="195" y="203"/>
                  </a:lnTo>
                  <a:lnTo>
                    <a:pt x="195" y="203"/>
                  </a:lnTo>
                  <a:lnTo>
                    <a:pt x="195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3"/>
                  </a:lnTo>
                  <a:lnTo>
                    <a:pt x="194" y="204"/>
                  </a:lnTo>
                  <a:lnTo>
                    <a:pt x="194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3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2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90" y="20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9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8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7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6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5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4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3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2" y="205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1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9" y="204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77" y="203"/>
                  </a:lnTo>
                  <a:lnTo>
                    <a:pt x="177" y="203"/>
                  </a:lnTo>
                  <a:cubicBezTo>
                    <a:pt x="175" y="202"/>
                    <a:pt x="173" y="201"/>
                    <a:pt x="171" y="199"/>
                  </a:cubicBezTo>
                  <a:cubicBezTo>
                    <a:pt x="170" y="197"/>
                    <a:pt x="168" y="195"/>
                    <a:pt x="167" y="193"/>
                  </a:cubicBezTo>
                  <a:lnTo>
                    <a:pt x="167" y="193"/>
                  </a:lnTo>
                  <a:lnTo>
                    <a:pt x="167" y="193"/>
                  </a:lnTo>
                  <a:lnTo>
                    <a:pt x="167" y="193"/>
                  </a:lnTo>
                  <a:lnTo>
                    <a:pt x="167" y="193"/>
                  </a:lnTo>
                  <a:lnTo>
                    <a:pt x="167" y="193"/>
                  </a:lnTo>
                  <a:lnTo>
                    <a:pt x="167" y="193"/>
                  </a:lnTo>
                  <a:lnTo>
                    <a:pt x="167" y="193"/>
                  </a:lnTo>
                  <a:lnTo>
                    <a:pt x="167" y="193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2"/>
                  </a:lnTo>
                  <a:lnTo>
                    <a:pt x="167" y="191"/>
                  </a:lnTo>
                  <a:lnTo>
                    <a:pt x="167" y="191"/>
                  </a:lnTo>
                  <a:lnTo>
                    <a:pt x="167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1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90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9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8"/>
                  </a:lnTo>
                  <a:lnTo>
                    <a:pt x="166" y="187"/>
                  </a:lnTo>
                  <a:lnTo>
                    <a:pt x="166" y="187"/>
                  </a:lnTo>
                  <a:lnTo>
                    <a:pt x="166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7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6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5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4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3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5" y="181"/>
                  </a:lnTo>
                  <a:lnTo>
                    <a:pt x="165" y="181"/>
                  </a:lnTo>
                  <a:lnTo>
                    <a:pt x="165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1"/>
                  </a:lnTo>
                  <a:lnTo>
                    <a:pt x="166" y="180"/>
                  </a:lnTo>
                  <a:cubicBezTo>
                    <a:pt x="166" y="176"/>
                    <a:pt x="168" y="173"/>
                    <a:pt x="171" y="170"/>
                  </a:cubicBezTo>
                  <a:cubicBezTo>
                    <a:pt x="172" y="169"/>
                    <a:pt x="172" y="169"/>
                    <a:pt x="172" y="169"/>
                  </a:cubicBezTo>
                  <a:lnTo>
                    <a:pt x="173" y="169"/>
                  </a:lnTo>
                  <a:lnTo>
                    <a:pt x="173" y="169"/>
                  </a:lnTo>
                  <a:lnTo>
                    <a:pt x="173" y="169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3" y="168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4" y="168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4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5" y="167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6"/>
                  </a:lnTo>
                  <a:lnTo>
                    <a:pt x="177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8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lnTo>
                    <a:pt x="179" y="165"/>
                  </a:lnTo>
                  <a:cubicBezTo>
                    <a:pt x="181" y="164"/>
                    <a:pt x="184" y="164"/>
                    <a:pt x="186" y="164"/>
                  </a:cubicBezTo>
                  <a:cubicBezTo>
                    <a:pt x="188" y="164"/>
                    <a:pt x="191" y="164"/>
                    <a:pt x="193" y="165"/>
                  </a:cubicBez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3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6"/>
                  </a:lnTo>
                  <a:lnTo>
                    <a:pt x="196" y="167"/>
                  </a:lnTo>
                  <a:lnTo>
                    <a:pt x="196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7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7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8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8"/>
                  </a:lnTo>
                  <a:lnTo>
                    <a:pt x="199" y="169"/>
                  </a:lnTo>
                  <a:lnTo>
                    <a:pt x="199" y="169"/>
                  </a:lnTo>
                  <a:lnTo>
                    <a:pt x="199" y="169"/>
                  </a:lnTo>
                  <a:lnTo>
                    <a:pt x="199" y="169"/>
                  </a:lnTo>
                  <a:cubicBezTo>
                    <a:pt x="200" y="169"/>
                    <a:pt x="200" y="169"/>
                    <a:pt x="201" y="170"/>
                  </a:cubicBezTo>
                  <a:cubicBezTo>
                    <a:pt x="203" y="173"/>
                    <a:pt x="205" y="176"/>
                    <a:pt x="206" y="180"/>
                  </a:cubicBez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6" y="18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07" y="182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3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4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7" y="186"/>
                  </a:lnTo>
                  <a:lnTo>
                    <a:pt x="206" y="186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7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8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89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0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2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lnTo>
                    <a:pt x="205" y="193"/>
                  </a:lnTo>
                  <a:cubicBezTo>
                    <a:pt x="204" y="195"/>
                    <a:pt x="202" y="197"/>
                    <a:pt x="201" y="199"/>
                  </a:cubicBezTo>
                  <a:cubicBezTo>
                    <a:pt x="199" y="201"/>
                    <a:pt x="197" y="202"/>
                    <a:pt x="195" y="203"/>
                  </a:cubicBezTo>
                  <a:close/>
                  <a:moveTo>
                    <a:pt x="159" y="27"/>
                  </a:moveTo>
                  <a:cubicBezTo>
                    <a:pt x="149" y="28"/>
                    <a:pt x="139" y="31"/>
                    <a:pt x="130" y="35"/>
                  </a:cubicBezTo>
                  <a:cubicBezTo>
                    <a:pt x="129" y="33"/>
                    <a:pt x="128" y="31"/>
                    <a:pt x="127" y="29"/>
                  </a:cubicBezTo>
                  <a:cubicBezTo>
                    <a:pt x="126" y="27"/>
                    <a:pt x="124" y="25"/>
                    <a:pt x="122" y="23"/>
                  </a:cubicBezTo>
                  <a:cubicBezTo>
                    <a:pt x="134" y="18"/>
                    <a:pt x="147" y="15"/>
                    <a:pt x="160" y="13"/>
                  </a:cubicBezTo>
                  <a:cubicBezTo>
                    <a:pt x="159" y="15"/>
                    <a:pt x="158" y="18"/>
                    <a:pt x="158" y="21"/>
                  </a:cubicBezTo>
                  <a:cubicBezTo>
                    <a:pt x="158" y="23"/>
                    <a:pt x="159" y="25"/>
                    <a:pt x="159" y="27"/>
                  </a:cubicBezTo>
                  <a:close/>
                  <a:moveTo>
                    <a:pt x="83" y="62"/>
                  </a:moveTo>
                  <a:cubicBezTo>
                    <a:pt x="80" y="65"/>
                    <a:pt x="76" y="68"/>
                    <a:pt x="73" y="71"/>
                  </a:cubicBezTo>
                  <a:cubicBezTo>
                    <a:pt x="69" y="75"/>
                    <a:pt x="65" y="79"/>
                    <a:pt x="62" y="83"/>
                  </a:cubicBezTo>
                  <a:cubicBezTo>
                    <a:pt x="60" y="82"/>
                    <a:pt x="59" y="81"/>
                    <a:pt x="57" y="80"/>
                  </a:cubicBezTo>
                  <a:lnTo>
                    <a:pt x="56" y="79"/>
                  </a:lnTo>
                  <a:cubicBezTo>
                    <a:pt x="54" y="78"/>
                    <a:pt x="52" y="77"/>
                    <a:pt x="50" y="77"/>
                  </a:cubicBezTo>
                  <a:cubicBezTo>
                    <a:pt x="54" y="71"/>
                    <a:pt x="58" y="66"/>
                    <a:pt x="63" y="62"/>
                  </a:cubicBezTo>
                  <a:cubicBezTo>
                    <a:pt x="68" y="57"/>
                    <a:pt x="72" y="53"/>
                    <a:pt x="77" y="49"/>
                  </a:cubicBezTo>
                  <a:cubicBezTo>
                    <a:pt x="77" y="52"/>
                    <a:pt x="78" y="54"/>
                    <a:pt x="80" y="57"/>
                  </a:cubicBezTo>
                  <a:cubicBezTo>
                    <a:pt x="81" y="59"/>
                    <a:pt x="82" y="60"/>
                    <a:pt x="83" y="62"/>
                  </a:cubicBezTo>
                  <a:close/>
                  <a:moveTo>
                    <a:pt x="36" y="130"/>
                  </a:moveTo>
                  <a:cubicBezTo>
                    <a:pt x="32" y="139"/>
                    <a:pt x="30" y="149"/>
                    <a:pt x="28" y="159"/>
                  </a:cubicBezTo>
                  <a:cubicBezTo>
                    <a:pt x="26" y="159"/>
                    <a:pt x="23" y="158"/>
                    <a:pt x="21" y="158"/>
                  </a:cubicBezTo>
                  <a:cubicBezTo>
                    <a:pt x="19" y="158"/>
                    <a:pt x="16" y="159"/>
                    <a:pt x="14" y="159"/>
                  </a:cubicBezTo>
                  <a:cubicBezTo>
                    <a:pt x="16" y="147"/>
                    <a:pt x="19" y="134"/>
                    <a:pt x="24" y="123"/>
                  </a:cubicBezTo>
                  <a:cubicBezTo>
                    <a:pt x="25" y="125"/>
                    <a:pt x="27" y="126"/>
                    <a:pt x="29" y="127"/>
                  </a:cubicBezTo>
                  <a:lnTo>
                    <a:pt x="29" y="127"/>
                  </a:lnTo>
                  <a:cubicBezTo>
                    <a:pt x="31" y="128"/>
                    <a:pt x="34" y="129"/>
                    <a:pt x="36" y="130"/>
                  </a:cubicBezTo>
                  <a:close/>
                  <a:moveTo>
                    <a:pt x="29" y="212"/>
                  </a:moveTo>
                  <a:cubicBezTo>
                    <a:pt x="30" y="222"/>
                    <a:pt x="33" y="232"/>
                    <a:pt x="37" y="242"/>
                  </a:cubicBezTo>
                  <a:cubicBezTo>
                    <a:pt x="34" y="242"/>
                    <a:pt x="32" y="243"/>
                    <a:pt x="29" y="245"/>
                  </a:cubicBezTo>
                  <a:cubicBezTo>
                    <a:pt x="27" y="246"/>
                    <a:pt x="26" y="247"/>
                    <a:pt x="24" y="248"/>
                  </a:cubicBezTo>
                  <a:cubicBezTo>
                    <a:pt x="20" y="237"/>
                    <a:pt x="17" y="225"/>
                    <a:pt x="15" y="213"/>
                  </a:cubicBezTo>
                  <a:cubicBezTo>
                    <a:pt x="17" y="213"/>
                    <a:pt x="19" y="213"/>
                    <a:pt x="21" y="213"/>
                  </a:cubicBezTo>
                  <a:cubicBezTo>
                    <a:pt x="24" y="213"/>
                    <a:pt x="26" y="213"/>
                    <a:pt x="29" y="212"/>
                  </a:cubicBezTo>
                  <a:close/>
                  <a:moveTo>
                    <a:pt x="335" y="242"/>
                  </a:moveTo>
                  <a:cubicBezTo>
                    <a:pt x="339" y="232"/>
                    <a:pt x="342" y="222"/>
                    <a:pt x="343" y="212"/>
                  </a:cubicBezTo>
                  <a:cubicBezTo>
                    <a:pt x="346" y="213"/>
                    <a:pt x="348" y="213"/>
                    <a:pt x="351" y="213"/>
                  </a:cubicBezTo>
                  <a:cubicBezTo>
                    <a:pt x="353" y="213"/>
                    <a:pt x="355" y="213"/>
                    <a:pt x="357" y="213"/>
                  </a:cubicBezTo>
                  <a:cubicBezTo>
                    <a:pt x="355" y="225"/>
                    <a:pt x="352" y="237"/>
                    <a:pt x="347" y="248"/>
                  </a:cubicBezTo>
                  <a:cubicBezTo>
                    <a:pt x="346" y="247"/>
                    <a:pt x="344" y="246"/>
                    <a:pt x="343" y="245"/>
                  </a:cubicBezTo>
                  <a:lnTo>
                    <a:pt x="342" y="245"/>
                  </a:lnTo>
                  <a:cubicBezTo>
                    <a:pt x="340" y="243"/>
                    <a:pt x="338" y="242"/>
                    <a:pt x="335" y="242"/>
                  </a:cubicBezTo>
                  <a:close/>
                  <a:moveTo>
                    <a:pt x="344" y="159"/>
                  </a:moveTo>
                  <a:cubicBezTo>
                    <a:pt x="342" y="149"/>
                    <a:pt x="340" y="139"/>
                    <a:pt x="336" y="130"/>
                  </a:cubicBezTo>
                  <a:cubicBezTo>
                    <a:pt x="338" y="129"/>
                    <a:pt x="341" y="128"/>
                    <a:pt x="343" y="127"/>
                  </a:cubicBezTo>
                  <a:cubicBezTo>
                    <a:pt x="345" y="126"/>
                    <a:pt x="347" y="125"/>
                    <a:pt x="348" y="123"/>
                  </a:cubicBezTo>
                  <a:cubicBezTo>
                    <a:pt x="353" y="134"/>
                    <a:pt x="356" y="147"/>
                    <a:pt x="358" y="159"/>
                  </a:cubicBezTo>
                  <a:cubicBezTo>
                    <a:pt x="356" y="159"/>
                    <a:pt x="353" y="158"/>
                    <a:pt x="351" y="158"/>
                  </a:cubicBezTo>
                  <a:cubicBezTo>
                    <a:pt x="349" y="158"/>
                    <a:pt x="346" y="159"/>
                    <a:pt x="344" y="159"/>
                  </a:cubicBezTo>
                  <a:close/>
                  <a:moveTo>
                    <a:pt x="310" y="83"/>
                  </a:moveTo>
                  <a:cubicBezTo>
                    <a:pt x="306" y="79"/>
                    <a:pt x="303" y="75"/>
                    <a:pt x="299" y="71"/>
                  </a:cubicBezTo>
                  <a:cubicBezTo>
                    <a:pt x="296" y="68"/>
                    <a:pt x="292" y="65"/>
                    <a:pt x="289" y="62"/>
                  </a:cubicBezTo>
                  <a:cubicBezTo>
                    <a:pt x="290" y="60"/>
                    <a:pt x="291" y="59"/>
                    <a:pt x="292" y="57"/>
                  </a:cubicBezTo>
                  <a:lnTo>
                    <a:pt x="292" y="56"/>
                  </a:lnTo>
                  <a:cubicBezTo>
                    <a:pt x="294" y="54"/>
                    <a:pt x="295" y="52"/>
                    <a:pt x="295" y="49"/>
                  </a:cubicBezTo>
                  <a:cubicBezTo>
                    <a:pt x="300" y="53"/>
                    <a:pt x="304" y="57"/>
                    <a:pt x="309" y="62"/>
                  </a:cubicBezTo>
                  <a:cubicBezTo>
                    <a:pt x="313" y="66"/>
                    <a:pt x="318" y="71"/>
                    <a:pt x="322" y="77"/>
                  </a:cubicBezTo>
                  <a:cubicBezTo>
                    <a:pt x="320" y="77"/>
                    <a:pt x="317" y="78"/>
                    <a:pt x="315" y="80"/>
                  </a:cubicBezTo>
                  <a:cubicBezTo>
                    <a:pt x="313" y="81"/>
                    <a:pt x="311" y="82"/>
                    <a:pt x="310" y="83"/>
                  </a:cubicBezTo>
                  <a:close/>
                  <a:moveTo>
                    <a:pt x="242" y="35"/>
                  </a:moveTo>
                  <a:cubicBezTo>
                    <a:pt x="233" y="31"/>
                    <a:pt x="223" y="28"/>
                    <a:pt x="213" y="27"/>
                  </a:cubicBezTo>
                  <a:cubicBezTo>
                    <a:pt x="213" y="25"/>
                    <a:pt x="213" y="23"/>
                    <a:pt x="213" y="21"/>
                  </a:cubicBezTo>
                  <a:cubicBezTo>
                    <a:pt x="213" y="18"/>
                    <a:pt x="213" y="15"/>
                    <a:pt x="212" y="13"/>
                  </a:cubicBezTo>
                  <a:cubicBezTo>
                    <a:pt x="225" y="15"/>
                    <a:pt x="238" y="18"/>
                    <a:pt x="250" y="23"/>
                  </a:cubicBezTo>
                  <a:cubicBezTo>
                    <a:pt x="248" y="25"/>
                    <a:pt x="246" y="27"/>
                    <a:pt x="245" y="29"/>
                  </a:cubicBezTo>
                  <a:lnTo>
                    <a:pt x="245" y="29"/>
                  </a:lnTo>
                  <a:cubicBezTo>
                    <a:pt x="244" y="31"/>
                    <a:pt x="243" y="33"/>
                    <a:pt x="242" y="35"/>
                  </a:cubicBezTo>
                  <a:close/>
                </a:path>
              </a:pathLst>
            </a:custGeom>
            <a:solidFill>
              <a:srgbClr val="FF7E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8F13E06B-E1EE-44C6-9655-D31FE4620E4C}"/>
              </a:ext>
            </a:extLst>
          </p:cNvPr>
          <p:cNvSpPr txBox="1"/>
          <p:nvPr/>
        </p:nvSpPr>
        <p:spPr>
          <a:xfrm>
            <a:off x="492389" y="479127"/>
            <a:ext cx="1121806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FF7E1C"/>
                </a:solidFill>
              </a:rPr>
              <a:t>Faculty Conflict of Interest Disclosure</a:t>
            </a:r>
            <a:endParaRPr lang="en-US" sz="2400" dirty="0"/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7CEBD04D-C164-8772-1F75-5DCF333E4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7898"/>
              </p:ext>
            </p:extLst>
          </p:nvPr>
        </p:nvGraphicFramePr>
        <p:xfrm>
          <a:off x="588533" y="2560140"/>
          <a:ext cx="11027904" cy="3405477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4224130">
                  <a:extLst>
                    <a:ext uri="{9D8B030D-6E8A-4147-A177-3AD203B41FA5}">
                      <a16:colId xmlns:a16="http://schemas.microsoft.com/office/drawing/2014/main" val="4111247720"/>
                    </a:ext>
                  </a:extLst>
                </a:gridCol>
                <a:gridCol w="6803774">
                  <a:extLst>
                    <a:ext uri="{9D8B030D-6E8A-4147-A177-3AD203B41FA5}">
                      <a16:colId xmlns:a16="http://schemas.microsoft.com/office/drawing/2014/main" val="4155110302"/>
                    </a:ext>
                  </a:extLst>
                </a:gridCol>
              </a:tblGrid>
              <a:tr h="3727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 dirty="0">
                          <a:solidFill>
                            <a:srgbClr val="808080"/>
                          </a:solidFill>
                        </a:rPr>
                        <a:t>Type of affiliation / financial interest</a:t>
                      </a:r>
                      <a:endParaRPr lang="cs-CZ" b="1">
                        <a:solidFill>
                          <a:srgbClr val="80808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 dirty="0">
                          <a:solidFill>
                            <a:srgbClr val="808080"/>
                          </a:solidFill>
                        </a:rPr>
                        <a:t>Name of commercial company                       </a:t>
                      </a:r>
                      <a:endParaRPr lang="cs-CZ" b="1" dirty="0">
                        <a:solidFill>
                          <a:srgbClr val="80808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9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Receipt of grants/research supports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356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Receipt of honoraria or consultation fees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00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7F7F7F"/>
                          </a:solidFill>
                        </a:rPr>
                        <a:t>Participation </a:t>
                      </a: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in a company sponsored speaker’s bureau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51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Stock shareholder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72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Spouse/partner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97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Other support (please specify)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u="none" strike="noStrike" noProof="0" dirty="0">
                        <a:solidFill>
                          <a:srgbClr val="80808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32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610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ans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21290a-dd8b-4025-a265-ed5e1e884bfa" xsi:nil="true"/>
    <lcf76f155ced4ddcb4097134ff3c332f xmlns="fd1d9e78-467b-430e-95f1-9aedcad3c4d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02FCA0EB3F3E42AFEA4D773FAA1655" ma:contentTypeVersion="19" ma:contentTypeDescription="Create a new document." ma:contentTypeScope="" ma:versionID="d2722e037dcc46892718974d52d99d33">
  <xsd:schema xmlns:xsd="http://www.w3.org/2001/XMLSchema" xmlns:xs="http://www.w3.org/2001/XMLSchema" xmlns:p="http://schemas.microsoft.com/office/2006/metadata/properties" xmlns:ns2="fd1d9e78-467b-430e-95f1-9aedcad3c4d7" xmlns:ns3="8721290a-dd8b-4025-a265-ed5e1e884bfa" targetNamespace="http://schemas.microsoft.com/office/2006/metadata/properties" ma:root="true" ma:fieldsID="7e11ecd92c49f58728daa441d964d2a6" ns2:_="" ns3:_="">
    <xsd:import namespace="fd1d9e78-467b-430e-95f1-9aedcad3c4d7"/>
    <xsd:import namespace="8721290a-dd8b-4025-a265-ed5e1e884b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d9e78-467b-430e-95f1-9aedcad3c4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61addf5-33b0-44d8-8cb5-cf6d89ac4c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21290a-dd8b-4025-a265-ed5e1e884bf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636768f2-22b3-46d9-8423-322473e7a3e8}" ma:internalName="TaxCatchAll" ma:showField="CatchAllData" ma:web="8721290a-dd8b-4025-a265-ed5e1e884b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DD7E25-D66E-422A-8839-01393F843F38}">
  <ds:schemaRefs>
    <ds:schemaRef ds:uri="http://schemas.microsoft.com/office/2006/metadata/properties"/>
    <ds:schemaRef ds:uri="http://schemas.microsoft.com/office/infopath/2007/PartnerControls"/>
    <ds:schemaRef ds:uri="8721290a-dd8b-4025-a265-ed5e1e884bfa"/>
    <ds:schemaRef ds:uri="fd1d9e78-467b-430e-95f1-9aedcad3c4d7"/>
  </ds:schemaRefs>
</ds:datastoreItem>
</file>

<file path=customXml/itemProps2.xml><?xml version="1.0" encoding="utf-8"?>
<ds:datastoreItem xmlns:ds="http://schemas.openxmlformats.org/officeDocument/2006/customXml" ds:itemID="{1BC24A32-D3A3-49DE-A2BC-A8FC0D4126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B08FE2-F31D-4550-B2E2-7C1C434B9C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1d9e78-467b-430e-95f1-9aedcad3c4d7"/>
    <ds:schemaRef ds:uri="8721290a-dd8b-4025-a265-ed5e1e884b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221</Words>
  <Application>Microsoft Office PowerPoint</Application>
  <PresentationFormat>Širokoúhlá obrazovka</PresentationFormat>
  <Paragraphs>31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Office Theme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</dc:creator>
  <cp:lastModifiedBy>Nicky</cp:lastModifiedBy>
  <cp:revision>139</cp:revision>
  <dcterms:created xsi:type="dcterms:W3CDTF">2025-03-12T09:09:32Z</dcterms:created>
  <dcterms:modified xsi:type="dcterms:W3CDTF">2025-05-25T05:51:08Z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0x0101004002FCA0EB3F3E42AFEA4D773FAA1655</vt:lpwstr>
  </property>
  <property fmtid="{D5CDD505-2E9C-101B-9397-08002B2CF9AE}" pid="3" name="MediaServiceImageTags">
    <vt:lpwstr/>
  </property>
</Properties>
</file>